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90" r:id="rId4"/>
    <p:sldId id="291" r:id="rId5"/>
    <p:sldId id="263" r:id="rId6"/>
    <p:sldId id="292" r:id="rId7"/>
    <p:sldId id="294" r:id="rId8"/>
    <p:sldId id="295" r:id="rId9"/>
    <p:sldId id="299" r:id="rId10"/>
    <p:sldId id="296" r:id="rId11"/>
    <p:sldId id="297" r:id="rId12"/>
    <p:sldId id="304" r:id="rId13"/>
    <p:sldId id="305" r:id="rId14"/>
    <p:sldId id="298" r:id="rId15"/>
    <p:sldId id="301" r:id="rId16"/>
    <p:sldId id="300" r:id="rId17"/>
    <p:sldId id="293" r:id="rId18"/>
    <p:sldId id="302" r:id="rId19"/>
    <p:sldId id="282" r:id="rId20"/>
    <p:sldId id="265" r:id="rId21"/>
    <p:sldId id="303" r:id="rId22"/>
  </p:sldIdLst>
  <p:sldSz cx="18288000" cy="10287000"/>
  <p:notesSz cx="6858000" cy="9144000"/>
  <p:embeddedFontLst>
    <p:embeddedFont>
      <p:font typeface="Arial Black" panose="020B0A04020102020204" pitchFamily="34" charset="0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dec Pro" panose="020B0604020202020204" charset="0"/>
      <p:regular r:id="rId28"/>
    </p:embeddedFont>
    <p:embeddedFont>
      <p:font typeface="Codec Pro ExtraBold" panose="020B0604020202020204" charset="0"/>
      <p:regular r:id="rId29"/>
    </p:embeddedFont>
    <p:embeddedFont>
      <p:font typeface="Libre Baskerville Italics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4534" autoAdjust="0"/>
  </p:normalViewPr>
  <p:slideViewPr>
    <p:cSldViewPr>
      <p:cViewPr>
        <p:scale>
          <a:sx n="100" d="100"/>
          <a:sy n="100" d="100"/>
        </p:scale>
        <p:origin x="52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5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5.pn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35480" y="-4839280"/>
            <a:ext cx="18479689" cy="18572551"/>
          </a:xfrm>
          <a:custGeom>
            <a:avLst/>
            <a:gdLst/>
            <a:ahLst/>
            <a:cxnLst/>
            <a:rect l="l" t="t" r="r" b="b"/>
            <a:pathLst>
              <a:path w="18479689" h="18572551">
                <a:moveTo>
                  <a:pt x="0" y="0"/>
                </a:moveTo>
                <a:lnTo>
                  <a:pt x="18479689" y="0"/>
                </a:lnTo>
                <a:lnTo>
                  <a:pt x="18479689" y="18572552"/>
                </a:lnTo>
                <a:lnTo>
                  <a:pt x="0" y="18572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3164" y="-3094778"/>
            <a:ext cx="10592800" cy="8108307"/>
          </a:xfrm>
          <a:custGeom>
            <a:avLst/>
            <a:gdLst/>
            <a:ahLst/>
            <a:cxnLst/>
            <a:rect l="l" t="t" r="r" b="b"/>
            <a:pathLst>
              <a:path w="10592800" h="8108307">
                <a:moveTo>
                  <a:pt x="0" y="0"/>
                </a:moveTo>
                <a:lnTo>
                  <a:pt x="10592800" y="0"/>
                </a:lnTo>
                <a:lnTo>
                  <a:pt x="10592800" y="8108307"/>
                </a:lnTo>
                <a:lnTo>
                  <a:pt x="0" y="8108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529641">
            <a:off x="-1614206" y="-8345074"/>
            <a:ext cx="22331632" cy="22331632"/>
          </a:xfrm>
          <a:custGeom>
            <a:avLst/>
            <a:gdLst/>
            <a:ahLst/>
            <a:cxnLst/>
            <a:rect l="l" t="t" r="r" b="b"/>
            <a:pathLst>
              <a:path w="22331632" h="22331632">
                <a:moveTo>
                  <a:pt x="0" y="0"/>
                </a:moveTo>
                <a:lnTo>
                  <a:pt x="22331631" y="0"/>
                </a:lnTo>
                <a:lnTo>
                  <a:pt x="22331631" y="22331632"/>
                </a:lnTo>
                <a:lnTo>
                  <a:pt x="0" y="22331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150" dirty="0"/>
          </a:p>
        </p:txBody>
      </p:sp>
      <p:sp>
        <p:nvSpPr>
          <p:cNvPr id="5" name="Freeform 5"/>
          <p:cNvSpPr/>
          <p:nvPr/>
        </p:nvSpPr>
        <p:spPr>
          <a:xfrm>
            <a:off x="6745147" y="3007152"/>
            <a:ext cx="11255816" cy="10191629"/>
          </a:xfrm>
          <a:custGeom>
            <a:avLst/>
            <a:gdLst/>
            <a:ahLst/>
            <a:cxnLst/>
            <a:rect l="l" t="t" r="r" b="b"/>
            <a:pathLst>
              <a:path w="11255816" h="10191629">
                <a:moveTo>
                  <a:pt x="0" y="0"/>
                </a:moveTo>
                <a:lnTo>
                  <a:pt x="11255816" y="0"/>
                </a:lnTo>
                <a:lnTo>
                  <a:pt x="11255816" y="10191630"/>
                </a:lnTo>
                <a:lnTo>
                  <a:pt x="0" y="101916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699" y="1726250"/>
            <a:ext cx="1428750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bg-BG" sz="8000" dirty="0">
                <a:solidFill>
                  <a:srgbClr val="FFFFFF"/>
                </a:solidFill>
                <a:latin typeface="Arial Black" panose="020B0A04020102020204" pitchFamily="34" charset="0"/>
                <a:sym typeface="Codec Pro ExtraBold"/>
              </a:rPr>
              <a:t>Система за управление</a:t>
            </a:r>
          </a:p>
          <a:p>
            <a:pPr>
              <a:spcBef>
                <a:spcPct val="0"/>
              </a:spcBef>
            </a:pPr>
            <a:r>
              <a:rPr lang="bg-BG" sz="8000" dirty="0">
                <a:solidFill>
                  <a:srgbClr val="FFFFFF"/>
                </a:solidFill>
                <a:latin typeface="Arial Black" panose="020B0A04020102020204" pitchFamily="34" charset="0"/>
                <a:sym typeface="Codec Pro ExtraBold"/>
              </a:rPr>
              <a:t> на </a:t>
            </a:r>
            <a:r>
              <a:rPr lang="en-US" sz="8000" dirty="0">
                <a:solidFill>
                  <a:srgbClr val="FFFFFF"/>
                </a:solidFill>
                <a:latin typeface="Arial Black" panose="020B0A04020102020204" pitchFamily="34" charset="0"/>
                <a:sym typeface="Codec Pro ExtraBold"/>
              </a:rPr>
              <a:t>LED </a:t>
            </a:r>
            <a:r>
              <a:rPr lang="bg-BG" sz="8000" dirty="0">
                <a:solidFill>
                  <a:srgbClr val="FFFFFF"/>
                </a:solidFill>
                <a:latin typeface="Arial Black" panose="020B0A04020102020204" pitchFamily="34" charset="0"/>
                <a:sym typeface="Codec Pro ExtraBold"/>
              </a:rPr>
              <a:t>матрица </a:t>
            </a:r>
          </a:p>
          <a:p>
            <a:pPr>
              <a:spcBef>
                <a:spcPct val="0"/>
              </a:spcBef>
            </a:pPr>
            <a:r>
              <a:rPr lang="bg-BG" sz="8000" dirty="0">
                <a:solidFill>
                  <a:srgbClr val="FFFFFF"/>
                </a:solidFill>
                <a:latin typeface="Arial Black" panose="020B0A04020102020204" pitchFamily="34" charset="0"/>
                <a:sym typeface="Codec Pro ExtraBold"/>
              </a:rPr>
              <a:t>с </a:t>
            </a:r>
            <a:r>
              <a:rPr lang="en-US" sz="8000" dirty="0">
                <a:solidFill>
                  <a:srgbClr val="FFFFFF"/>
                </a:solidFill>
                <a:latin typeface="Arial Black" panose="020B0A04020102020204" pitchFamily="34" charset="0"/>
                <a:sym typeface="Codec Pro ExtraBold"/>
              </a:rPr>
              <a:t>Bluetooth </a:t>
            </a:r>
            <a:r>
              <a:rPr lang="bg-BG" sz="8000" dirty="0">
                <a:solidFill>
                  <a:srgbClr val="FFFFFF"/>
                </a:solidFill>
                <a:latin typeface="Arial Black" panose="020B0A04020102020204" pitchFamily="34" charset="0"/>
                <a:sym typeface="Codec Pro ExtraBold"/>
              </a:rPr>
              <a:t>свързаност</a:t>
            </a:r>
            <a:endParaRPr lang="en-US" sz="8000" dirty="0">
              <a:solidFill>
                <a:srgbClr val="FFFFFF"/>
              </a:solidFill>
              <a:latin typeface="Arial Black" panose="020B0A04020102020204" pitchFamily="34" charset="0"/>
              <a:sym typeface="Codec Pro Extra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33400" y="7635856"/>
            <a:ext cx="3704489" cy="153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8"/>
              </a:lnSpc>
              <a:spcBef>
                <a:spcPct val="0"/>
              </a:spcBef>
            </a:pPr>
            <a:r>
              <a:rPr lang="bg-BG" sz="4800" b="1" dirty="0">
                <a:solidFill>
                  <a:srgbClr val="FFFFFF"/>
                </a:solidFill>
                <a:latin typeface="Arial Black" panose="020B0A04020102020204" pitchFamily="34" charset="0"/>
                <a:ea typeface="Libre Baskerville Italics"/>
                <a:cs typeface="Libre Baskerville Italics"/>
                <a:sym typeface="Libre Baskerville Italics"/>
              </a:rPr>
              <a:t>Калоян Тодоров</a:t>
            </a:r>
            <a:endParaRPr lang="en-US" sz="4800" b="1" dirty="0">
              <a:solidFill>
                <a:srgbClr val="FFFFFF"/>
              </a:solidFill>
              <a:latin typeface="Arial Black" panose="020B0A04020102020204" pitchFamily="34" charset="0"/>
              <a:ea typeface="Libre Baskerville Italics"/>
              <a:cs typeface="Libre Baskerville Italics"/>
              <a:sym typeface="Libre Baskerville Itali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24874" y="3541003"/>
            <a:ext cx="11055496" cy="10010249"/>
          </a:xfrm>
          <a:custGeom>
            <a:avLst/>
            <a:gdLst/>
            <a:ahLst/>
            <a:cxnLst/>
            <a:rect l="l" t="t" r="r" b="b"/>
            <a:pathLst>
              <a:path w="11055496" h="10010249">
                <a:moveTo>
                  <a:pt x="0" y="0"/>
                </a:moveTo>
                <a:lnTo>
                  <a:pt x="11055495" y="0"/>
                </a:lnTo>
                <a:lnTo>
                  <a:pt x="11055495" y="10010249"/>
                </a:lnTo>
                <a:lnTo>
                  <a:pt x="0" y="10010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22456" y="-2288574"/>
            <a:ext cx="14806896" cy="12104637"/>
          </a:xfrm>
          <a:custGeom>
            <a:avLst/>
            <a:gdLst/>
            <a:ahLst/>
            <a:cxnLst/>
            <a:rect l="l" t="t" r="r" b="b"/>
            <a:pathLst>
              <a:path w="14806896" h="12104637">
                <a:moveTo>
                  <a:pt x="0" y="0"/>
                </a:moveTo>
                <a:lnTo>
                  <a:pt x="14806895" y="0"/>
                </a:lnTo>
                <a:lnTo>
                  <a:pt x="14806895" y="12104638"/>
                </a:lnTo>
                <a:lnTo>
                  <a:pt x="0" y="1210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85813" y="-299506"/>
            <a:ext cx="18615164" cy="10920481"/>
            <a:chOff x="0" y="0"/>
            <a:chExt cx="24820219" cy="14560641"/>
          </a:xfrm>
        </p:grpSpPr>
        <p:sp>
          <p:nvSpPr>
            <p:cNvPr id="5" name="Freeform 5"/>
            <p:cNvSpPr/>
            <p:nvPr/>
          </p:nvSpPr>
          <p:spPr>
            <a:xfrm>
              <a:off x="0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273406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546812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7" y="0"/>
                  </a:lnTo>
                  <a:lnTo>
                    <a:pt x="8273407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8273406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6546812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7" y="0"/>
                  </a:lnTo>
                  <a:lnTo>
                    <a:pt x="8273407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AAD7A8D-13D4-4202-A6DC-92B248D61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340" y="10026"/>
            <a:ext cx="10309320" cy="103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9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24874" y="3541003"/>
            <a:ext cx="11055496" cy="10010249"/>
          </a:xfrm>
          <a:custGeom>
            <a:avLst/>
            <a:gdLst/>
            <a:ahLst/>
            <a:cxnLst/>
            <a:rect l="l" t="t" r="r" b="b"/>
            <a:pathLst>
              <a:path w="11055496" h="10010249">
                <a:moveTo>
                  <a:pt x="0" y="0"/>
                </a:moveTo>
                <a:lnTo>
                  <a:pt x="11055495" y="0"/>
                </a:lnTo>
                <a:lnTo>
                  <a:pt x="11055495" y="10010249"/>
                </a:lnTo>
                <a:lnTo>
                  <a:pt x="0" y="10010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22456" y="-2288574"/>
            <a:ext cx="14806896" cy="12104637"/>
          </a:xfrm>
          <a:custGeom>
            <a:avLst/>
            <a:gdLst/>
            <a:ahLst/>
            <a:cxnLst/>
            <a:rect l="l" t="t" r="r" b="b"/>
            <a:pathLst>
              <a:path w="14806896" h="12104637">
                <a:moveTo>
                  <a:pt x="0" y="0"/>
                </a:moveTo>
                <a:lnTo>
                  <a:pt x="14806895" y="0"/>
                </a:lnTo>
                <a:lnTo>
                  <a:pt x="14806895" y="12104638"/>
                </a:lnTo>
                <a:lnTo>
                  <a:pt x="0" y="12104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85813" y="-299506"/>
            <a:ext cx="18615164" cy="10920481"/>
            <a:chOff x="0" y="0"/>
            <a:chExt cx="24820219" cy="14560641"/>
          </a:xfrm>
        </p:grpSpPr>
        <p:sp>
          <p:nvSpPr>
            <p:cNvPr id="5" name="Freeform 5"/>
            <p:cNvSpPr/>
            <p:nvPr/>
          </p:nvSpPr>
          <p:spPr>
            <a:xfrm>
              <a:off x="0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273406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546812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7" y="0"/>
                  </a:lnTo>
                  <a:lnTo>
                    <a:pt x="8273407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8273406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6546812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7" y="0"/>
                  </a:lnTo>
                  <a:lnTo>
                    <a:pt x="8273407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6000"/>
              </a:blip>
              <a:stretch>
                <a:fillRect l="-25496" r="-9825" b="-5036"/>
              </a:stretch>
            </a:blipFill>
          </p:spPr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AAD7A8D-13D4-4202-A6DC-92B248D618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4392" b="92336"/>
          <a:stretch/>
        </p:blipFill>
        <p:spPr>
          <a:xfrm>
            <a:off x="990600" y="3718946"/>
            <a:ext cx="11798884" cy="35309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0AE285-CAFA-4AF5-99AA-D05BF1E2F4FD}"/>
              </a:ext>
            </a:extLst>
          </p:cNvPr>
          <p:cNvSpPr/>
          <p:nvPr/>
        </p:nvSpPr>
        <p:spPr>
          <a:xfrm>
            <a:off x="1545929" y="4325510"/>
            <a:ext cx="2667000" cy="2667000"/>
          </a:xfrm>
          <a:prstGeom prst="rect">
            <a:avLst/>
          </a:prstGeom>
          <a:solidFill>
            <a:srgbClr val="00FFEE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4657E5-0488-4456-836E-EFEFF414FBC6}"/>
              </a:ext>
            </a:extLst>
          </p:cNvPr>
          <p:cNvSpPr/>
          <p:nvPr/>
        </p:nvSpPr>
        <p:spPr>
          <a:xfrm>
            <a:off x="4444786" y="4325510"/>
            <a:ext cx="2667000" cy="2667000"/>
          </a:xfrm>
          <a:prstGeom prst="rect">
            <a:avLst/>
          </a:prstGeom>
          <a:solidFill>
            <a:srgbClr val="00FFEE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A1A417-9A60-41F2-84B7-DD402BADA441}"/>
              </a:ext>
            </a:extLst>
          </p:cNvPr>
          <p:cNvSpPr/>
          <p:nvPr/>
        </p:nvSpPr>
        <p:spPr>
          <a:xfrm>
            <a:off x="7219032" y="4325510"/>
            <a:ext cx="2667000" cy="2667000"/>
          </a:xfrm>
          <a:prstGeom prst="rect">
            <a:avLst/>
          </a:prstGeom>
          <a:solidFill>
            <a:srgbClr val="00FFEE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331389-AB36-43DD-B777-987B565AF262}"/>
              </a:ext>
            </a:extLst>
          </p:cNvPr>
          <p:cNvSpPr/>
          <p:nvPr/>
        </p:nvSpPr>
        <p:spPr>
          <a:xfrm>
            <a:off x="10059011" y="4340806"/>
            <a:ext cx="2667000" cy="2667000"/>
          </a:xfrm>
          <a:prstGeom prst="rect">
            <a:avLst/>
          </a:prstGeom>
          <a:solidFill>
            <a:srgbClr val="00FFEE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093B2-F72E-4155-BCDE-8CD77FEF6738}"/>
              </a:ext>
            </a:extLst>
          </p:cNvPr>
          <p:cNvSpPr txBox="1"/>
          <p:nvPr/>
        </p:nvSpPr>
        <p:spPr>
          <a:xfrm>
            <a:off x="1534187" y="3556069"/>
            <a:ext cx="2917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0x</a:t>
            </a:r>
            <a:r>
              <a:rPr lang="bg-BG" sz="4000" dirty="0"/>
              <a:t>00</a:t>
            </a:r>
            <a:r>
              <a:rPr lang="en-US" sz="4000" dirty="0"/>
              <a:t>00FF</a:t>
            </a:r>
            <a:r>
              <a:rPr lang="bg-BG" sz="4000" dirty="0"/>
              <a:t>ЕЕ</a:t>
            </a:r>
            <a:endParaRPr lang="en-150" sz="4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AEF968-B22D-45BC-8667-789057C0B810}"/>
              </a:ext>
            </a:extLst>
          </p:cNvPr>
          <p:cNvSpPr txBox="1"/>
          <p:nvPr/>
        </p:nvSpPr>
        <p:spPr>
          <a:xfrm>
            <a:off x="4363607" y="3575920"/>
            <a:ext cx="2917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0x</a:t>
            </a:r>
            <a:r>
              <a:rPr lang="bg-BG" sz="4000" dirty="0"/>
              <a:t>01</a:t>
            </a:r>
            <a:r>
              <a:rPr lang="en-US" sz="4000" dirty="0"/>
              <a:t>00FF</a:t>
            </a:r>
            <a:r>
              <a:rPr lang="bg-BG" sz="4000" dirty="0"/>
              <a:t>ЕЕ</a:t>
            </a:r>
            <a:endParaRPr lang="en-150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7CA3DF-FB37-4F5F-A77C-1F4CCE81B004}"/>
              </a:ext>
            </a:extLst>
          </p:cNvPr>
          <p:cNvSpPr txBox="1"/>
          <p:nvPr/>
        </p:nvSpPr>
        <p:spPr>
          <a:xfrm>
            <a:off x="7138071" y="3556069"/>
            <a:ext cx="303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0x</a:t>
            </a:r>
            <a:r>
              <a:rPr lang="bg-BG" sz="4000" dirty="0"/>
              <a:t>02</a:t>
            </a:r>
            <a:r>
              <a:rPr lang="en-US" sz="4000" dirty="0"/>
              <a:t>00FF</a:t>
            </a:r>
            <a:r>
              <a:rPr lang="bg-BG" sz="4000" dirty="0"/>
              <a:t>ЕЕ</a:t>
            </a:r>
            <a:endParaRPr lang="en-150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CECAAC-C9C6-4CFF-A880-C24F8B4A0B18}"/>
              </a:ext>
            </a:extLst>
          </p:cNvPr>
          <p:cNvSpPr txBox="1"/>
          <p:nvPr/>
        </p:nvSpPr>
        <p:spPr>
          <a:xfrm>
            <a:off x="9973174" y="3567008"/>
            <a:ext cx="3038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0x</a:t>
            </a:r>
            <a:r>
              <a:rPr lang="bg-BG" sz="4000" dirty="0"/>
              <a:t>03</a:t>
            </a:r>
            <a:r>
              <a:rPr lang="en-US" sz="4000" dirty="0"/>
              <a:t>00FF</a:t>
            </a:r>
            <a:r>
              <a:rPr lang="bg-BG" sz="4000" dirty="0"/>
              <a:t>ЕЕ</a:t>
            </a:r>
            <a:endParaRPr lang="en-150" sz="4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CBE1DD9-342B-44A2-82D4-74EA1153FF59}"/>
              </a:ext>
            </a:extLst>
          </p:cNvPr>
          <p:cNvGrpSpPr/>
          <p:nvPr/>
        </p:nvGrpSpPr>
        <p:grpSpPr>
          <a:xfrm>
            <a:off x="13768777" y="3647354"/>
            <a:ext cx="2731838" cy="2221800"/>
            <a:chOff x="13537276" y="5913144"/>
            <a:chExt cx="2731838" cy="22218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28B3D4-1759-4133-9620-EA8AFBF700CD}"/>
                </a:ext>
              </a:extLst>
            </p:cNvPr>
            <p:cNvSpPr txBox="1"/>
            <p:nvPr/>
          </p:nvSpPr>
          <p:spPr>
            <a:xfrm>
              <a:off x="13537276" y="7365503"/>
              <a:ext cx="27318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Check Sum</a:t>
              </a:r>
              <a:endParaRPr lang="en-150" sz="44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4FA139-48F7-4EAB-9EAC-DD23AA7565A7}"/>
                </a:ext>
              </a:extLst>
            </p:cNvPr>
            <p:cNvSpPr txBox="1"/>
            <p:nvPr/>
          </p:nvSpPr>
          <p:spPr>
            <a:xfrm>
              <a:off x="13567249" y="5913144"/>
              <a:ext cx="25266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0x??</a:t>
              </a:r>
              <a:endParaRPr lang="en-150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73882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24874" y="3541003"/>
            <a:ext cx="11055496" cy="10010249"/>
          </a:xfrm>
          <a:custGeom>
            <a:avLst/>
            <a:gdLst/>
            <a:ahLst/>
            <a:cxnLst/>
            <a:rect l="l" t="t" r="r" b="b"/>
            <a:pathLst>
              <a:path w="11055496" h="10010249">
                <a:moveTo>
                  <a:pt x="0" y="0"/>
                </a:moveTo>
                <a:lnTo>
                  <a:pt x="11055495" y="0"/>
                </a:lnTo>
                <a:lnTo>
                  <a:pt x="11055495" y="10010249"/>
                </a:lnTo>
                <a:lnTo>
                  <a:pt x="0" y="10010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85813" y="-299506"/>
            <a:ext cx="18615163" cy="10920481"/>
            <a:chOff x="0" y="0"/>
            <a:chExt cx="24820218" cy="14560641"/>
          </a:xfrm>
        </p:grpSpPr>
        <p:sp>
          <p:nvSpPr>
            <p:cNvPr id="8" name="Freeform 8"/>
            <p:cNvSpPr/>
            <p:nvPr/>
          </p:nvSpPr>
          <p:spPr>
            <a:xfrm>
              <a:off x="16546812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7" y="0"/>
                  </a:lnTo>
                  <a:lnTo>
                    <a:pt x="8273407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6546812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7" y="0"/>
                  </a:lnTo>
                  <a:lnTo>
                    <a:pt x="8273407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8273406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332691" y="709132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6F093B2-F72E-4155-BCDE-8CD77FEF6738}"/>
              </a:ext>
            </a:extLst>
          </p:cNvPr>
          <p:cNvSpPr txBox="1"/>
          <p:nvPr/>
        </p:nvSpPr>
        <p:spPr>
          <a:xfrm>
            <a:off x="4724400" y="3936954"/>
            <a:ext cx="95148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0x </a:t>
            </a:r>
            <a:r>
              <a:rPr lang="bg-BG" sz="4000" dirty="0"/>
              <a:t>00</a:t>
            </a:r>
            <a:r>
              <a:rPr lang="en-US" sz="4000" dirty="0"/>
              <a:t>00FF</a:t>
            </a:r>
            <a:r>
              <a:rPr lang="bg-BG" sz="4000" dirty="0"/>
              <a:t>ЕЕ</a:t>
            </a:r>
            <a:r>
              <a:rPr lang="en-US" sz="4000" dirty="0"/>
              <a:t> </a:t>
            </a:r>
            <a:r>
              <a:rPr lang="bg-BG" sz="4000" dirty="0"/>
              <a:t>01</a:t>
            </a:r>
            <a:r>
              <a:rPr lang="en-US" sz="4000" dirty="0"/>
              <a:t>00FF</a:t>
            </a:r>
            <a:r>
              <a:rPr lang="bg-BG" sz="4000" dirty="0"/>
              <a:t>ЕЕ</a:t>
            </a:r>
            <a:r>
              <a:rPr lang="en-US" sz="4000" dirty="0"/>
              <a:t> </a:t>
            </a:r>
            <a:r>
              <a:rPr lang="bg-BG" sz="4000" dirty="0"/>
              <a:t>02</a:t>
            </a:r>
            <a:r>
              <a:rPr lang="en-US" sz="4000" dirty="0"/>
              <a:t>00FF</a:t>
            </a:r>
            <a:r>
              <a:rPr lang="bg-BG" sz="4000" dirty="0"/>
              <a:t>ЕЕ</a:t>
            </a:r>
            <a:r>
              <a:rPr lang="en-US" sz="4000" dirty="0"/>
              <a:t> </a:t>
            </a:r>
            <a:r>
              <a:rPr lang="bg-BG" sz="4000" dirty="0"/>
              <a:t>03</a:t>
            </a:r>
            <a:r>
              <a:rPr lang="en-US" sz="4000" dirty="0"/>
              <a:t>00FF</a:t>
            </a:r>
            <a:r>
              <a:rPr lang="bg-BG" sz="4000" dirty="0"/>
              <a:t>ЕЕ</a:t>
            </a:r>
            <a:endParaRPr lang="en-150" sz="4000" dirty="0"/>
          </a:p>
          <a:p>
            <a:endParaRPr lang="en-150" sz="4000" dirty="0"/>
          </a:p>
        </p:txBody>
      </p:sp>
    </p:spTree>
    <p:extLst>
      <p:ext uri="{BB962C8B-B14F-4D97-AF65-F5344CB8AC3E}">
        <p14:creationId xmlns:p14="http://schemas.microsoft.com/office/powerpoint/2010/main" val="379802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24874" y="3541003"/>
            <a:ext cx="11055496" cy="10010249"/>
          </a:xfrm>
          <a:custGeom>
            <a:avLst/>
            <a:gdLst/>
            <a:ahLst/>
            <a:cxnLst/>
            <a:rect l="l" t="t" r="r" b="b"/>
            <a:pathLst>
              <a:path w="11055496" h="10010249">
                <a:moveTo>
                  <a:pt x="0" y="0"/>
                </a:moveTo>
                <a:lnTo>
                  <a:pt x="11055495" y="0"/>
                </a:lnTo>
                <a:lnTo>
                  <a:pt x="11055495" y="10010249"/>
                </a:lnTo>
                <a:lnTo>
                  <a:pt x="0" y="10010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85813" y="-299506"/>
            <a:ext cx="18615163" cy="10920481"/>
            <a:chOff x="0" y="0"/>
            <a:chExt cx="24820218" cy="14560641"/>
          </a:xfrm>
        </p:grpSpPr>
        <p:sp>
          <p:nvSpPr>
            <p:cNvPr id="8" name="Freeform 8"/>
            <p:cNvSpPr/>
            <p:nvPr/>
          </p:nvSpPr>
          <p:spPr>
            <a:xfrm>
              <a:off x="16546812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7" y="0"/>
                  </a:lnTo>
                  <a:lnTo>
                    <a:pt x="8273407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6546812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7" y="0"/>
                  </a:lnTo>
                  <a:lnTo>
                    <a:pt x="8273407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8273406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332691" y="709132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6F093B2-F72E-4155-BCDE-8CD77FEF6738}"/>
              </a:ext>
            </a:extLst>
          </p:cNvPr>
          <p:cNvSpPr txBox="1"/>
          <p:nvPr/>
        </p:nvSpPr>
        <p:spPr>
          <a:xfrm>
            <a:off x="1127132" y="2705100"/>
            <a:ext cx="1607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/>
              <a:t>00 + </a:t>
            </a:r>
            <a:r>
              <a:rPr lang="en-US" sz="4000" dirty="0"/>
              <a:t>00</a:t>
            </a:r>
            <a:r>
              <a:rPr lang="bg-BG" sz="4000" dirty="0"/>
              <a:t> + </a:t>
            </a:r>
            <a:r>
              <a:rPr lang="en-US" sz="4000" dirty="0"/>
              <a:t>FF</a:t>
            </a:r>
            <a:r>
              <a:rPr lang="bg-BG" sz="4000" dirty="0"/>
              <a:t> + ЕЕ + 01 + </a:t>
            </a:r>
            <a:r>
              <a:rPr lang="en-US" sz="4000" dirty="0"/>
              <a:t>00</a:t>
            </a:r>
            <a:r>
              <a:rPr lang="bg-BG" sz="4000" dirty="0"/>
              <a:t> + </a:t>
            </a:r>
            <a:r>
              <a:rPr lang="en-US" sz="4000" dirty="0"/>
              <a:t>FF</a:t>
            </a:r>
            <a:r>
              <a:rPr lang="bg-BG" sz="4000" dirty="0"/>
              <a:t> + ЕЕ + 02 + </a:t>
            </a:r>
            <a:r>
              <a:rPr lang="en-US" sz="4000" dirty="0"/>
              <a:t>00</a:t>
            </a:r>
            <a:r>
              <a:rPr lang="bg-BG" sz="4000" dirty="0"/>
              <a:t> + </a:t>
            </a:r>
            <a:r>
              <a:rPr lang="en-US" sz="4000" dirty="0"/>
              <a:t>FF</a:t>
            </a:r>
            <a:r>
              <a:rPr lang="bg-BG" sz="4000" dirty="0"/>
              <a:t> + ЕЕ + 03 + </a:t>
            </a:r>
            <a:r>
              <a:rPr lang="en-US" sz="4000" dirty="0"/>
              <a:t>00</a:t>
            </a:r>
            <a:r>
              <a:rPr lang="bg-BG" sz="4000" dirty="0"/>
              <a:t> + </a:t>
            </a:r>
            <a:r>
              <a:rPr lang="en-US" sz="4000" dirty="0"/>
              <a:t>FF</a:t>
            </a:r>
            <a:r>
              <a:rPr lang="bg-BG" sz="4000" dirty="0"/>
              <a:t> + ЕЕ</a:t>
            </a:r>
            <a:r>
              <a:rPr lang="en-US" sz="4000" dirty="0"/>
              <a:t> = </a:t>
            </a:r>
            <a:endParaRPr lang="en-150" sz="4000" dirty="0"/>
          </a:p>
          <a:p>
            <a:r>
              <a:rPr lang="en-US" sz="4000" dirty="0"/>
              <a:t> </a:t>
            </a:r>
            <a:endParaRPr lang="en-150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6A9A4-1615-4D3A-9193-1D27EBAB1FA5}"/>
              </a:ext>
            </a:extLst>
          </p:cNvPr>
          <p:cNvSpPr txBox="1"/>
          <p:nvPr/>
        </p:nvSpPr>
        <p:spPr>
          <a:xfrm>
            <a:off x="4495800" y="4785791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C1 -&gt; (One’s Compliment) -&gt; 3E</a:t>
            </a:r>
            <a:endParaRPr lang="en-150" sz="4000" dirty="0"/>
          </a:p>
        </p:txBody>
      </p:sp>
    </p:spTree>
    <p:extLst>
      <p:ext uri="{BB962C8B-B14F-4D97-AF65-F5344CB8AC3E}">
        <p14:creationId xmlns:p14="http://schemas.microsoft.com/office/powerpoint/2010/main" val="116157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24874" y="3541003"/>
            <a:ext cx="11055496" cy="10010249"/>
          </a:xfrm>
          <a:custGeom>
            <a:avLst/>
            <a:gdLst/>
            <a:ahLst/>
            <a:cxnLst/>
            <a:rect l="l" t="t" r="r" b="b"/>
            <a:pathLst>
              <a:path w="11055496" h="10010249">
                <a:moveTo>
                  <a:pt x="0" y="0"/>
                </a:moveTo>
                <a:lnTo>
                  <a:pt x="11055495" y="0"/>
                </a:lnTo>
                <a:lnTo>
                  <a:pt x="11055495" y="10010249"/>
                </a:lnTo>
                <a:lnTo>
                  <a:pt x="0" y="10010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22456" y="-2288574"/>
            <a:ext cx="14806896" cy="12104637"/>
          </a:xfrm>
          <a:custGeom>
            <a:avLst/>
            <a:gdLst/>
            <a:ahLst/>
            <a:cxnLst/>
            <a:rect l="l" t="t" r="r" b="b"/>
            <a:pathLst>
              <a:path w="14806896" h="12104637">
                <a:moveTo>
                  <a:pt x="0" y="0"/>
                </a:moveTo>
                <a:lnTo>
                  <a:pt x="14806895" y="0"/>
                </a:lnTo>
                <a:lnTo>
                  <a:pt x="14806895" y="12104638"/>
                </a:lnTo>
                <a:lnTo>
                  <a:pt x="0" y="1210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85813" y="-299506"/>
            <a:ext cx="18615164" cy="10920481"/>
            <a:chOff x="0" y="0"/>
            <a:chExt cx="24820219" cy="14560641"/>
          </a:xfrm>
        </p:grpSpPr>
        <p:sp>
          <p:nvSpPr>
            <p:cNvPr id="5" name="Freeform 5"/>
            <p:cNvSpPr/>
            <p:nvPr/>
          </p:nvSpPr>
          <p:spPr>
            <a:xfrm>
              <a:off x="0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273406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546812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7" y="0"/>
                  </a:lnTo>
                  <a:lnTo>
                    <a:pt x="8273407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8273406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6546812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7" y="0"/>
                  </a:lnTo>
                  <a:lnTo>
                    <a:pt x="8273407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16AE8DC-4164-46A3-A0FC-0FC77A5CF0D5}"/>
              </a:ext>
            </a:extLst>
          </p:cNvPr>
          <p:cNvSpPr/>
          <p:nvPr/>
        </p:nvSpPr>
        <p:spPr>
          <a:xfrm>
            <a:off x="2438400" y="2066252"/>
            <a:ext cx="13610492" cy="27432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245BF9-D838-4F50-8356-4FD66B278587}"/>
              </a:ext>
            </a:extLst>
          </p:cNvPr>
          <p:cNvGrpSpPr/>
          <p:nvPr/>
        </p:nvGrpSpPr>
        <p:grpSpPr>
          <a:xfrm>
            <a:off x="2438400" y="4953687"/>
            <a:ext cx="13610492" cy="2743200"/>
            <a:chOff x="2971800" y="2933700"/>
            <a:chExt cx="9829800" cy="1981200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29ADEB9-36E9-4DB1-8AED-593EB50EC33C}"/>
                </a:ext>
              </a:extLst>
            </p:cNvPr>
            <p:cNvSpPr/>
            <p:nvPr/>
          </p:nvSpPr>
          <p:spPr>
            <a:xfrm flipH="1">
              <a:off x="2971800" y="2933700"/>
              <a:ext cx="9829800" cy="1981200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B28975-A9C6-4D9A-8275-B5D35A34F566}"/>
                </a:ext>
              </a:extLst>
            </p:cNvPr>
            <p:cNvSpPr txBox="1"/>
            <p:nvPr/>
          </p:nvSpPr>
          <p:spPr>
            <a:xfrm>
              <a:off x="5946922" y="3609832"/>
              <a:ext cx="3879555" cy="555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4400" dirty="0"/>
                <a:t>УСПЕХ / ГРЕШКА</a:t>
              </a:r>
              <a:endParaRPr lang="en-150" sz="4400" dirty="0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ED46406-6344-479B-9E5F-AEE07291D405}"/>
              </a:ext>
            </a:extLst>
          </p:cNvPr>
          <p:cNvSpPr/>
          <p:nvPr/>
        </p:nvSpPr>
        <p:spPr>
          <a:xfrm>
            <a:off x="5676900" y="7958817"/>
            <a:ext cx="6934200" cy="1595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sz="4400" dirty="0"/>
              <a:t>(20 опита)</a:t>
            </a:r>
            <a:endParaRPr lang="en-150" sz="4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38AACF-856F-4FF1-A238-72896334BBCD}"/>
              </a:ext>
            </a:extLst>
          </p:cNvPr>
          <p:cNvSpPr txBox="1"/>
          <p:nvPr/>
        </p:nvSpPr>
        <p:spPr>
          <a:xfrm>
            <a:off x="3273215" y="3004989"/>
            <a:ext cx="95148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0x</a:t>
            </a:r>
            <a:r>
              <a:rPr lang="bg-BG" sz="4000" dirty="0"/>
              <a:t>00</a:t>
            </a:r>
            <a:r>
              <a:rPr lang="en-US" sz="4000" dirty="0"/>
              <a:t>00FF</a:t>
            </a:r>
            <a:r>
              <a:rPr lang="bg-BG" sz="4000" dirty="0"/>
              <a:t>ЕЕ01</a:t>
            </a:r>
            <a:r>
              <a:rPr lang="en-US" sz="4000" dirty="0"/>
              <a:t>00FF</a:t>
            </a:r>
            <a:r>
              <a:rPr lang="bg-BG" sz="4000" dirty="0"/>
              <a:t>ЕЕ02</a:t>
            </a:r>
            <a:r>
              <a:rPr lang="en-US" sz="4000" dirty="0"/>
              <a:t>00FF</a:t>
            </a:r>
            <a:r>
              <a:rPr lang="bg-BG" sz="4000" dirty="0"/>
              <a:t>ЕЕ03</a:t>
            </a:r>
            <a:r>
              <a:rPr lang="en-US" sz="4000" dirty="0"/>
              <a:t>00FF</a:t>
            </a:r>
            <a:r>
              <a:rPr lang="bg-BG" sz="4000" dirty="0"/>
              <a:t>ЕЕ</a:t>
            </a:r>
            <a:r>
              <a:rPr lang="en-US" sz="4000" dirty="0"/>
              <a:t> </a:t>
            </a:r>
            <a:r>
              <a:rPr lang="en-US" sz="4000" b="1" dirty="0"/>
              <a:t>3E</a:t>
            </a:r>
            <a:endParaRPr lang="en-150" sz="4000" b="1" dirty="0"/>
          </a:p>
          <a:p>
            <a:endParaRPr lang="en-150" sz="4000" dirty="0"/>
          </a:p>
        </p:txBody>
      </p:sp>
    </p:spTree>
    <p:extLst>
      <p:ext uri="{BB962C8B-B14F-4D97-AF65-F5344CB8AC3E}">
        <p14:creationId xmlns:p14="http://schemas.microsoft.com/office/powerpoint/2010/main" val="418092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AD7A8D-13D4-4202-A6DC-92B248D61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340" y="10026"/>
            <a:ext cx="10309320" cy="99340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C5A7D9-91D1-407F-A81B-A5B659B61332}"/>
              </a:ext>
            </a:extLst>
          </p:cNvPr>
          <p:cNvSpPr/>
          <p:nvPr/>
        </p:nvSpPr>
        <p:spPr>
          <a:xfrm>
            <a:off x="4129229" y="147417"/>
            <a:ext cx="2514600" cy="609600"/>
          </a:xfrm>
          <a:prstGeom prst="rect">
            <a:avLst/>
          </a:prstGeom>
          <a:solidFill>
            <a:srgbClr val="00FFEE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9A2B4F-D4C2-43C8-A491-11F8CB975DEE}"/>
              </a:ext>
            </a:extLst>
          </p:cNvPr>
          <p:cNvSpPr/>
          <p:nvPr/>
        </p:nvSpPr>
        <p:spPr>
          <a:xfrm>
            <a:off x="6643829" y="147417"/>
            <a:ext cx="2514600" cy="609600"/>
          </a:xfrm>
          <a:prstGeom prst="rect">
            <a:avLst/>
          </a:prstGeom>
          <a:solidFill>
            <a:srgbClr val="00FFEE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F78F83-E134-46A7-925E-41CCD5BE3E96}"/>
              </a:ext>
            </a:extLst>
          </p:cNvPr>
          <p:cNvSpPr/>
          <p:nvPr/>
        </p:nvSpPr>
        <p:spPr>
          <a:xfrm>
            <a:off x="9158429" y="147417"/>
            <a:ext cx="2514600" cy="609600"/>
          </a:xfrm>
          <a:prstGeom prst="rect">
            <a:avLst/>
          </a:prstGeom>
          <a:solidFill>
            <a:srgbClr val="00FFEE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21E41-3B09-45FD-8681-85EAD1AC752B}"/>
              </a:ext>
            </a:extLst>
          </p:cNvPr>
          <p:cNvSpPr/>
          <p:nvPr/>
        </p:nvSpPr>
        <p:spPr>
          <a:xfrm>
            <a:off x="11673029" y="147417"/>
            <a:ext cx="2514600" cy="609600"/>
          </a:xfrm>
          <a:prstGeom prst="rect">
            <a:avLst/>
          </a:prstGeom>
          <a:solidFill>
            <a:srgbClr val="00FFEE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E44683-7F19-4A08-B146-1CD72497B64C}"/>
              </a:ext>
            </a:extLst>
          </p:cNvPr>
          <p:cNvGrpSpPr/>
          <p:nvPr/>
        </p:nvGrpSpPr>
        <p:grpSpPr>
          <a:xfrm>
            <a:off x="4129229" y="772257"/>
            <a:ext cx="10058400" cy="609600"/>
            <a:chOff x="4129229" y="772257"/>
            <a:chExt cx="10058400" cy="60960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792821E-600E-41AD-8730-3F4BB2D11683}"/>
                </a:ext>
              </a:extLst>
            </p:cNvPr>
            <p:cNvSpPr/>
            <p:nvPr/>
          </p:nvSpPr>
          <p:spPr>
            <a:xfrm>
              <a:off x="4129229" y="772257"/>
              <a:ext cx="2514600" cy="609600"/>
            </a:xfrm>
            <a:prstGeom prst="rect">
              <a:avLst/>
            </a:prstGeom>
            <a:solidFill>
              <a:srgbClr val="00FFEE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 dirty="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5B9D81D-1D71-45ED-B4A8-053B5ACF6396}"/>
                </a:ext>
              </a:extLst>
            </p:cNvPr>
            <p:cNvSpPr/>
            <p:nvPr/>
          </p:nvSpPr>
          <p:spPr>
            <a:xfrm>
              <a:off x="6643829" y="772257"/>
              <a:ext cx="2514600" cy="609600"/>
            </a:xfrm>
            <a:prstGeom prst="rect">
              <a:avLst/>
            </a:prstGeom>
            <a:solidFill>
              <a:srgbClr val="00FFEE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A440557-4BF7-4D2C-8841-C466467D694F}"/>
                </a:ext>
              </a:extLst>
            </p:cNvPr>
            <p:cNvSpPr/>
            <p:nvPr/>
          </p:nvSpPr>
          <p:spPr>
            <a:xfrm>
              <a:off x="9158429" y="772257"/>
              <a:ext cx="2514600" cy="609600"/>
            </a:xfrm>
            <a:prstGeom prst="rect">
              <a:avLst/>
            </a:prstGeom>
            <a:solidFill>
              <a:srgbClr val="00FFEE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06EA6C5-5776-47E7-85C1-A2E3B719CD3F}"/>
                </a:ext>
              </a:extLst>
            </p:cNvPr>
            <p:cNvSpPr/>
            <p:nvPr/>
          </p:nvSpPr>
          <p:spPr>
            <a:xfrm>
              <a:off x="11673029" y="772257"/>
              <a:ext cx="2514600" cy="609600"/>
            </a:xfrm>
            <a:prstGeom prst="rect">
              <a:avLst/>
            </a:prstGeom>
            <a:solidFill>
              <a:srgbClr val="00FFEE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2B802B-7267-44B6-B94A-114C2B6AA69C}"/>
              </a:ext>
            </a:extLst>
          </p:cNvPr>
          <p:cNvGrpSpPr/>
          <p:nvPr/>
        </p:nvGrpSpPr>
        <p:grpSpPr>
          <a:xfrm>
            <a:off x="4129229" y="1398751"/>
            <a:ext cx="10058400" cy="1234440"/>
            <a:chOff x="4281629" y="299817"/>
            <a:chExt cx="10058400" cy="1234440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36413AD-BEAE-423B-89F0-FB0B0E8EB088}"/>
                </a:ext>
              </a:extLst>
            </p:cNvPr>
            <p:cNvSpPr/>
            <p:nvPr/>
          </p:nvSpPr>
          <p:spPr>
            <a:xfrm>
              <a:off x="4281629" y="299817"/>
              <a:ext cx="2514600" cy="609600"/>
            </a:xfrm>
            <a:prstGeom prst="rect">
              <a:avLst/>
            </a:prstGeom>
            <a:solidFill>
              <a:srgbClr val="00FFEE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5362B82E-9C8F-433D-B647-0DE167E29B7B}"/>
                </a:ext>
              </a:extLst>
            </p:cNvPr>
            <p:cNvSpPr/>
            <p:nvPr/>
          </p:nvSpPr>
          <p:spPr>
            <a:xfrm>
              <a:off x="6796229" y="299817"/>
              <a:ext cx="2514600" cy="609600"/>
            </a:xfrm>
            <a:prstGeom prst="rect">
              <a:avLst/>
            </a:prstGeom>
            <a:solidFill>
              <a:srgbClr val="00FFEE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81DED21-9F06-43EE-99E9-7734D5DC28E7}"/>
                </a:ext>
              </a:extLst>
            </p:cNvPr>
            <p:cNvSpPr/>
            <p:nvPr/>
          </p:nvSpPr>
          <p:spPr>
            <a:xfrm>
              <a:off x="9310829" y="299817"/>
              <a:ext cx="2514600" cy="609600"/>
            </a:xfrm>
            <a:prstGeom prst="rect">
              <a:avLst/>
            </a:prstGeom>
            <a:solidFill>
              <a:srgbClr val="00FFEE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3AD6839-E795-4BB3-9A1F-0A598C68E617}"/>
                </a:ext>
              </a:extLst>
            </p:cNvPr>
            <p:cNvSpPr/>
            <p:nvPr/>
          </p:nvSpPr>
          <p:spPr>
            <a:xfrm>
              <a:off x="11825429" y="299817"/>
              <a:ext cx="2514600" cy="609600"/>
            </a:xfrm>
            <a:prstGeom prst="rect">
              <a:avLst/>
            </a:prstGeom>
            <a:solidFill>
              <a:srgbClr val="00FFEE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6D34E0C-D013-4110-8ECD-11FBC7612A26}"/>
                </a:ext>
              </a:extLst>
            </p:cNvPr>
            <p:cNvGrpSpPr/>
            <p:nvPr/>
          </p:nvGrpSpPr>
          <p:grpSpPr>
            <a:xfrm>
              <a:off x="4281629" y="924657"/>
              <a:ext cx="10058400" cy="609600"/>
              <a:chOff x="4129229" y="772257"/>
              <a:chExt cx="10058400" cy="609600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05021344-3953-4A5F-8ED0-A923634C0C11}"/>
                  </a:ext>
                </a:extLst>
              </p:cNvPr>
              <p:cNvSpPr/>
              <p:nvPr/>
            </p:nvSpPr>
            <p:spPr>
              <a:xfrm>
                <a:off x="4129229" y="77225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 dirty="0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AA4B65A1-5BD9-49AC-85CE-343EEB4116CF}"/>
                  </a:ext>
                </a:extLst>
              </p:cNvPr>
              <p:cNvSpPr/>
              <p:nvPr/>
            </p:nvSpPr>
            <p:spPr>
              <a:xfrm>
                <a:off x="6643829" y="77225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2AFC7662-C1DF-4987-91DF-A688517B0A6D}"/>
                  </a:ext>
                </a:extLst>
              </p:cNvPr>
              <p:cNvSpPr/>
              <p:nvPr/>
            </p:nvSpPr>
            <p:spPr>
              <a:xfrm>
                <a:off x="9158429" y="77225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25F1D8F5-2AFC-4B5D-B608-7B75877CF232}"/>
                  </a:ext>
                </a:extLst>
              </p:cNvPr>
              <p:cNvSpPr/>
              <p:nvPr/>
            </p:nvSpPr>
            <p:spPr>
              <a:xfrm>
                <a:off x="11673029" y="77225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CB50EA-2BB7-4082-A2C5-56FE935D16FC}"/>
              </a:ext>
            </a:extLst>
          </p:cNvPr>
          <p:cNvGrpSpPr/>
          <p:nvPr/>
        </p:nvGrpSpPr>
        <p:grpSpPr>
          <a:xfrm>
            <a:off x="4129229" y="2659380"/>
            <a:ext cx="10058400" cy="2484120"/>
            <a:chOff x="4281629" y="299817"/>
            <a:chExt cx="10058400" cy="248412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DCB511B-3DE8-4A3E-8ADC-AC9924580BA4}"/>
                </a:ext>
              </a:extLst>
            </p:cNvPr>
            <p:cNvSpPr/>
            <p:nvPr/>
          </p:nvSpPr>
          <p:spPr>
            <a:xfrm>
              <a:off x="4281629" y="299817"/>
              <a:ext cx="2514600" cy="609600"/>
            </a:xfrm>
            <a:prstGeom prst="rect">
              <a:avLst/>
            </a:prstGeom>
            <a:solidFill>
              <a:srgbClr val="00FFEE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73D59500-F5B7-42CF-9C60-32B8186EDBD8}"/>
                </a:ext>
              </a:extLst>
            </p:cNvPr>
            <p:cNvSpPr/>
            <p:nvPr/>
          </p:nvSpPr>
          <p:spPr>
            <a:xfrm>
              <a:off x="6796229" y="299817"/>
              <a:ext cx="2514600" cy="609600"/>
            </a:xfrm>
            <a:prstGeom prst="rect">
              <a:avLst/>
            </a:prstGeom>
            <a:solidFill>
              <a:srgbClr val="00FFEE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E806B8CE-FDE8-4CFB-BEAA-C1D3A9020DA3}"/>
                </a:ext>
              </a:extLst>
            </p:cNvPr>
            <p:cNvSpPr/>
            <p:nvPr/>
          </p:nvSpPr>
          <p:spPr>
            <a:xfrm>
              <a:off x="9310829" y="299817"/>
              <a:ext cx="2514600" cy="609600"/>
            </a:xfrm>
            <a:prstGeom prst="rect">
              <a:avLst/>
            </a:prstGeom>
            <a:solidFill>
              <a:srgbClr val="00FFEE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FFE09F7-F09B-4D6A-9926-4C220F1813F9}"/>
                </a:ext>
              </a:extLst>
            </p:cNvPr>
            <p:cNvSpPr/>
            <p:nvPr/>
          </p:nvSpPr>
          <p:spPr>
            <a:xfrm>
              <a:off x="11825429" y="299817"/>
              <a:ext cx="2514600" cy="609600"/>
            </a:xfrm>
            <a:prstGeom prst="rect">
              <a:avLst/>
            </a:prstGeom>
            <a:solidFill>
              <a:srgbClr val="00FFEE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D96608D-189A-4E2F-927E-B3484C018F93}"/>
                </a:ext>
              </a:extLst>
            </p:cNvPr>
            <p:cNvGrpSpPr/>
            <p:nvPr/>
          </p:nvGrpSpPr>
          <p:grpSpPr>
            <a:xfrm>
              <a:off x="4281629" y="924657"/>
              <a:ext cx="10058400" cy="609600"/>
              <a:chOff x="4129229" y="772257"/>
              <a:chExt cx="10058400" cy="609600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D66E059-FBE7-45B0-B894-82E1C7B0B2EC}"/>
                  </a:ext>
                </a:extLst>
              </p:cNvPr>
              <p:cNvSpPr/>
              <p:nvPr/>
            </p:nvSpPr>
            <p:spPr>
              <a:xfrm>
                <a:off x="4129229" y="77225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 dirty="0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274188AB-DB11-4556-81F0-73649D573D63}"/>
                  </a:ext>
                </a:extLst>
              </p:cNvPr>
              <p:cNvSpPr/>
              <p:nvPr/>
            </p:nvSpPr>
            <p:spPr>
              <a:xfrm>
                <a:off x="6643829" y="77225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2592B106-789B-41E2-AA7D-0A4CBCF91B72}"/>
                  </a:ext>
                </a:extLst>
              </p:cNvPr>
              <p:cNvSpPr/>
              <p:nvPr/>
            </p:nvSpPr>
            <p:spPr>
              <a:xfrm>
                <a:off x="9158429" y="77225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215DFC3-9BAA-4B9D-94CF-2BD7DE6654C9}"/>
                  </a:ext>
                </a:extLst>
              </p:cNvPr>
              <p:cNvSpPr/>
              <p:nvPr/>
            </p:nvSpPr>
            <p:spPr>
              <a:xfrm>
                <a:off x="11673029" y="77225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1BE9D21-0E6F-4DAF-896A-CBC688E00FE0}"/>
                </a:ext>
              </a:extLst>
            </p:cNvPr>
            <p:cNvGrpSpPr/>
            <p:nvPr/>
          </p:nvGrpSpPr>
          <p:grpSpPr>
            <a:xfrm>
              <a:off x="4281629" y="1549497"/>
              <a:ext cx="10058400" cy="1234440"/>
              <a:chOff x="4281629" y="299817"/>
              <a:chExt cx="10058400" cy="1234440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2EE20EFF-C8AB-4935-8805-C95259A8D43F}"/>
                  </a:ext>
                </a:extLst>
              </p:cNvPr>
              <p:cNvSpPr/>
              <p:nvPr/>
            </p:nvSpPr>
            <p:spPr>
              <a:xfrm>
                <a:off x="4281629" y="29981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 dirty="0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327C44B2-F2E4-4841-BD65-87274B62B137}"/>
                  </a:ext>
                </a:extLst>
              </p:cNvPr>
              <p:cNvSpPr/>
              <p:nvPr/>
            </p:nvSpPr>
            <p:spPr>
              <a:xfrm>
                <a:off x="6796229" y="29981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63ABD27-8D2E-463C-99B8-0576D760C1CE}"/>
                  </a:ext>
                </a:extLst>
              </p:cNvPr>
              <p:cNvSpPr/>
              <p:nvPr/>
            </p:nvSpPr>
            <p:spPr>
              <a:xfrm>
                <a:off x="9310829" y="29981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74128D62-13ED-46E1-AA2B-05264B3EF01B}"/>
                  </a:ext>
                </a:extLst>
              </p:cNvPr>
              <p:cNvSpPr/>
              <p:nvPr/>
            </p:nvSpPr>
            <p:spPr>
              <a:xfrm>
                <a:off x="11825429" y="29981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F62D2580-D1DF-48E3-9352-9637813039A0}"/>
                  </a:ext>
                </a:extLst>
              </p:cNvPr>
              <p:cNvGrpSpPr/>
              <p:nvPr/>
            </p:nvGrpSpPr>
            <p:grpSpPr>
              <a:xfrm>
                <a:off x="4281629" y="924657"/>
                <a:ext cx="10058400" cy="609600"/>
                <a:chOff x="4129229" y="772257"/>
                <a:chExt cx="10058400" cy="609600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1D361584-C8CC-401B-AAFF-5449E4200004}"/>
                    </a:ext>
                  </a:extLst>
                </p:cNvPr>
                <p:cNvSpPr/>
                <p:nvPr/>
              </p:nvSpPr>
              <p:spPr>
                <a:xfrm>
                  <a:off x="4129229" y="772257"/>
                  <a:ext cx="2514600" cy="609600"/>
                </a:xfrm>
                <a:prstGeom prst="rect">
                  <a:avLst/>
                </a:prstGeom>
                <a:solidFill>
                  <a:srgbClr val="00FFEE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150" dirty="0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ADA1BE43-A91E-4EAE-A34F-60B3999C8075}"/>
                    </a:ext>
                  </a:extLst>
                </p:cNvPr>
                <p:cNvSpPr/>
                <p:nvPr/>
              </p:nvSpPr>
              <p:spPr>
                <a:xfrm>
                  <a:off x="6643829" y="772257"/>
                  <a:ext cx="2514600" cy="609600"/>
                </a:xfrm>
                <a:prstGeom prst="rect">
                  <a:avLst/>
                </a:prstGeom>
                <a:solidFill>
                  <a:srgbClr val="00FFEE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150"/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76C2D34A-B636-44DB-A473-D3A403CFA811}"/>
                    </a:ext>
                  </a:extLst>
                </p:cNvPr>
                <p:cNvSpPr/>
                <p:nvPr/>
              </p:nvSpPr>
              <p:spPr>
                <a:xfrm>
                  <a:off x="9158429" y="772257"/>
                  <a:ext cx="2514600" cy="609600"/>
                </a:xfrm>
                <a:prstGeom prst="rect">
                  <a:avLst/>
                </a:prstGeom>
                <a:solidFill>
                  <a:srgbClr val="00FFEE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150"/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3A4A859F-37F4-434D-92B6-E52337C0779B}"/>
                    </a:ext>
                  </a:extLst>
                </p:cNvPr>
                <p:cNvSpPr/>
                <p:nvPr/>
              </p:nvSpPr>
              <p:spPr>
                <a:xfrm>
                  <a:off x="11673029" y="772257"/>
                  <a:ext cx="2514600" cy="609600"/>
                </a:xfrm>
                <a:prstGeom prst="rect">
                  <a:avLst/>
                </a:prstGeom>
                <a:solidFill>
                  <a:srgbClr val="00FFEE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150"/>
                </a:p>
              </p:txBody>
            </p:sp>
          </p:grp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91E86C3-BD81-4134-BAE4-11A9E4498781}"/>
              </a:ext>
            </a:extLst>
          </p:cNvPr>
          <p:cNvGrpSpPr/>
          <p:nvPr/>
        </p:nvGrpSpPr>
        <p:grpSpPr>
          <a:xfrm>
            <a:off x="4129229" y="5158740"/>
            <a:ext cx="10058400" cy="2484120"/>
            <a:chOff x="4281629" y="299817"/>
            <a:chExt cx="10058400" cy="248412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BA2BBC99-2D86-4747-B517-1D0CD617D8AD}"/>
                </a:ext>
              </a:extLst>
            </p:cNvPr>
            <p:cNvSpPr/>
            <p:nvPr/>
          </p:nvSpPr>
          <p:spPr>
            <a:xfrm>
              <a:off x="4281629" y="299817"/>
              <a:ext cx="2514600" cy="609600"/>
            </a:xfrm>
            <a:prstGeom prst="rect">
              <a:avLst/>
            </a:prstGeom>
            <a:solidFill>
              <a:srgbClr val="00FFEE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0834FD0-FA8C-4962-A19C-AA1C276B491E}"/>
                </a:ext>
              </a:extLst>
            </p:cNvPr>
            <p:cNvSpPr/>
            <p:nvPr/>
          </p:nvSpPr>
          <p:spPr>
            <a:xfrm>
              <a:off x="6796229" y="299817"/>
              <a:ext cx="2514600" cy="609600"/>
            </a:xfrm>
            <a:prstGeom prst="rect">
              <a:avLst/>
            </a:prstGeom>
            <a:solidFill>
              <a:srgbClr val="00FFEE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C7EC37F8-FF31-44D5-9A56-3BEDA9FB08CC}"/>
                </a:ext>
              </a:extLst>
            </p:cNvPr>
            <p:cNvSpPr/>
            <p:nvPr/>
          </p:nvSpPr>
          <p:spPr>
            <a:xfrm>
              <a:off x="9310829" y="299817"/>
              <a:ext cx="2514600" cy="609600"/>
            </a:xfrm>
            <a:prstGeom prst="rect">
              <a:avLst/>
            </a:prstGeom>
            <a:solidFill>
              <a:srgbClr val="00FFEE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FAC5BA49-39A2-4710-AEBA-7607D5618DD8}"/>
                </a:ext>
              </a:extLst>
            </p:cNvPr>
            <p:cNvSpPr/>
            <p:nvPr/>
          </p:nvSpPr>
          <p:spPr>
            <a:xfrm>
              <a:off x="11825429" y="299817"/>
              <a:ext cx="2514600" cy="609600"/>
            </a:xfrm>
            <a:prstGeom prst="rect">
              <a:avLst/>
            </a:prstGeom>
            <a:solidFill>
              <a:srgbClr val="00FFEE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84E6F80E-0FAE-49FA-8CFA-E3116B88AF17}"/>
                </a:ext>
              </a:extLst>
            </p:cNvPr>
            <p:cNvGrpSpPr/>
            <p:nvPr/>
          </p:nvGrpSpPr>
          <p:grpSpPr>
            <a:xfrm>
              <a:off x="4281629" y="924657"/>
              <a:ext cx="10058400" cy="609600"/>
              <a:chOff x="4129229" y="772257"/>
              <a:chExt cx="10058400" cy="609600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D1184BF1-ED6E-4F2F-B45B-1221FBBF5A73}"/>
                  </a:ext>
                </a:extLst>
              </p:cNvPr>
              <p:cNvSpPr/>
              <p:nvPr/>
            </p:nvSpPr>
            <p:spPr>
              <a:xfrm>
                <a:off x="4129229" y="77225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 dirty="0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DA541A62-EFBE-4EB6-9860-B910C03AD018}"/>
                  </a:ext>
                </a:extLst>
              </p:cNvPr>
              <p:cNvSpPr/>
              <p:nvPr/>
            </p:nvSpPr>
            <p:spPr>
              <a:xfrm>
                <a:off x="6643829" y="77225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4FACCA6-BC76-4231-920D-D8C3448131BF}"/>
                  </a:ext>
                </a:extLst>
              </p:cNvPr>
              <p:cNvSpPr/>
              <p:nvPr/>
            </p:nvSpPr>
            <p:spPr>
              <a:xfrm>
                <a:off x="9158429" y="77225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14714D62-9E41-4A97-8318-95805C0DB8C3}"/>
                  </a:ext>
                </a:extLst>
              </p:cNvPr>
              <p:cNvSpPr/>
              <p:nvPr/>
            </p:nvSpPr>
            <p:spPr>
              <a:xfrm>
                <a:off x="11673029" y="77225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1A4B10D6-7630-499B-9365-8A993C8F467F}"/>
                </a:ext>
              </a:extLst>
            </p:cNvPr>
            <p:cNvGrpSpPr/>
            <p:nvPr/>
          </p:nvGrpSpPr>
          <p:grpSpPr>
            <a:xfrm>
              <a:off x="4281629" y="1549497"/>
              <a:ext cx="10058400" cy="1234440"/>
              <a:chOff x="4281629" y="299817"/>
              <a:chExt cx="10058400" cy="1234440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17210DC1-8224-4CA3-8D76-0072BF24E9F1}"/>
                  </a:ext>
                </a:extLst>
              </p:cNvPr>
              <p:cNvSpPr/>
              <p:nvPr/>
            </p:nvSpPr>
            <p:spPr>
              <a:xfrm>
                <a:off x="4281629" y="29981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 dirty="0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E2900836-4172-45D7-8169-CF5D5FB458F9}"/>
                  </a:ext>
                </a:extLst>
              </p:cNvPr>
              <p:cNvSpPr/>
              <p:nvPr/>
            </p:nvSpPr>
            <p:spPr>
              <a:xfrm>
                <a:off x="6796229" y="29981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D8E9519B-B071-4EED-9BD6-8FC8DFCD4A80}"/>
                  </a:ext>
                </a:extLst>
              </p:cNvPr>
              <p:cNvSpPr/>
              <p:nvPr/>
            </p:nvSpPr>
            <p:spPr>
              <a:xfrm>
                <a:off x="9310829" y="29981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AE45C4BD-425A-470E-A2E3-4B51F55CCD51}"/>
                  </a:ext>
                </a:extLst>
              </p:cNvPr>
              <p:cNvSpPr/>
              <p:nvPr/>
            </p:nvSpPr>
            <p:spPr>
              <a:xfrm>
                <a:off x="11825429" y="29981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61B576F8-FB57-455E-9BB9-54B7A1EFF782}"/>
                  </a:ext>
                </a:extLst>
              </p:cNvPr>
              <p:cNvGrpSpPr/>
              <p:nvPr/>
            </p:nvGrpSpPr>
            <p:grpSpPr>
              <a:xfrm>
                <a:off x="4281629" y="924657"/>
                <a:ext cx="10058400" cy="609600"/>
                <a:chOff x="4129229" y="772257"/>
                <a:chExt cx="10058400" cy="609600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952D280B-6999-4BDA-8C13-CDF8BCD5DF57}"/>
                    </a:ext>
                  </a:extLst>
                </p:cNvPr>
                <p:cNvSpPr/>
                <p:nvPr/>
              </p:nvSpPr>
              <p:spPr>
                <a:xfrm>
                  <a:off x="4129229" y="772257"/>
                  <a:ext cx="2514600" cy="609600"/>
                </a:xfrm>
                <a:prstGeom prst="rect">
                  <a:avLst/>
                </a:prstGeom>
                <a:solidFill>
                  <a:srgbClr val="00FFEE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150" dirty="0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785419AD-748C-4AF1-9450-940C79F27DEE}"/>
                    </a:ext>
                  </a:extLst>
                </p:cNvPr>
                <p:cNvSpPr/>
                <p:nvPr/>
              </p:nvSpPr>
              <p:spPr>
                <a:xfrm>
                  <a:off x="6643829" y="772257"/>
                  <a:ext cx="2514600" cy="609600"/>
                </a:xfrm>
                <a:prstGeom prst="rect">
                  <a:avLst/>
                </a:prstGeom>
                <a:solidFill>
                  <a:srgbClr val="00FFEE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150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61180C42-96AC-4F96-B714-9CD55A18FDDA}"/>
                    </a:ext>
                  </a:extLst>
                </p:cNvPr>
                <p:cNvSpPr/>
                <p:nvPr/>
              </p:nvSpPr>
              <p:spPr>
                <a:xfrm>
                  <a:off x="9158429" y="772257"/>
                  <a:ext cx="2514600" cy="609600"/>
                </a:xfrm>
                <a:prstGeom prst="rect">
                  <a:avLst/>
                </a:prstGeom>
                <a:solidFill>
                  <a:srgbClr val="00FFEE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150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F4216875-935E-43CD-A212-EFE2409AAE2B}"/>
                    </a:ext>
                  </a:extLst>
                </p:cNvPr>
                <p:cNvSpPr/>
                <p:nvPr/>
              </p:nvSpPr>
              <p:spPr>
                <a:xfrm>
                  <a:off x="11673029" y="772257"/>
                  <a:ext cx="2514600" cy="609600"/>
                </a:xfrm>
                <a:prstGeom prst="rect">
                  <a:avLst/>
                </a:prstGeom>
                <a:solidFill>
                  <a:srgbClr val="00FFEE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150"/>
                </a:p>
              </p:txBody>
            </p:sp>
          </p:grp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E8521F8-30D3-40FB-A6AD-DE4D0002FF01}"/>
              </a:ext>
            </a:extLst>
          </p:cNvPr>
          <p:cNvGrpSpPr/>
          <p:nvPr/>
        </p:nvGrpSpPr>
        <p:grpSpPr>
          <a:xfrm>
            <a:off x="4129229" y="7655463"/>
            <a:ext cx="10058400" cy="2484120"/>
            <a:chOff x="4281629" y="299817"/>
            <a:chExt cx="10058400" cy="2484120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88ADCFE-835B-45C3-8AE4-25385EB56539}"/>
                </a:ext>
              </a:extLst>
            </p:cNvPr>
            <p:cNvSpPr/>
            <p:nvPr/>
          </p:nvSpPr>
          <p:spPr>
            <a:xfrm>
              <a:off x="4281629" y="299817"/>
              <a:ext cx="2514600" cy="609600"/>
            </a:xfrm>
            <a:prstGeom prst="rect">
              <a:avLst/>
            </a:prstGeom>
            <a:solidFill>
              <a:srgbClr val="00FFEE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 dirty="0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E500AFD7-4119-4C28-94CA-1A41E465D2AB}"/>
                </a:ext>
              </a:extLst>
            </p:cNvPr>
            <p:cNvSpPr/>
            <p:nvPr/>
          </p:nvSpPr>
          <p:spPr>
            <a:xfrm>
              <a:off x="6796229" y="299817"/>
              <a:ext cx="2514600" cy="609600"/>
            </a:xfrm>
            <a:prstGeom prst="rect">
              <a:avLst/>
            </a:prstGeom>
            <a:solidFill>
              <a:srgbClr val="00FFEE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39A691C3-0E3A-4952-98AB-FC9A4011974F}"/>
                </a:ext>
              </a:extLst>
            </p:cNvPr>
            <p:cNvSpPr/>
            <p:nvPr/>
          </p:nvSpPr>
          <p:spPr>
            <a:xfrm>
              <a:off x="9310829" y="299817"/>
              <a:ext cx="2514600" cy="609600"/>
            </a:xfrm>
            <a:prstGeom prst="rect">
              <a:avLst/>
            </a:prstGeom>
            <a:solidFill>
              <a:srgbClr val="00FFEE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9B3DCE0-49E2-4F06-90F3-0D25E1938642}"/>
                </a:ext>
              </a:extLst>
            </p:cNvPr>
            <p:cNvSpPr/>
            <p:nvPr/>
          </p:nvSpPr>
          <p:spPr>
            <a:xfrm>
              <a:off x="11825429" y="299817"/>
              <a:ext cx="2514600" cy="609600"/>
            </a:xfrm>
            <a:prstGeom prst="rect">
              <a:avLst/>
            </a:prstGeom>
            <a:solidFill>
              <a:srgbClr val="00FFEE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0ACB5393-1A57-43F9-9C24-C8882AB32DD1}"/>
                </a:ext>
              </a:extLst>
            </p:cNvPr>
            <p:cNvGrpSpPr/>
            <p:nvPr/>
          </p:nvGrpSpPr>
          <p:grpSpPr>
            <a:xfrm>
              <a:off x="4281629" y="924657"/>
              <a:ext cx="10058400" cy="609600"/>
              <a:chOff x="4129229" y="772257"/>
              <a:chExt cx="10058400" cy="609600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A8483C8-7F3E-4464-8F81-77B4C5775467}"/>
                  </a:ext>
                </a:extLst>
              </p:cNvPr>
              <p:cNvSpPr/>
              <p:nvPr/>
            </p:nvSpPr>
            <p:spPr>
              <a:xfrm>
                <a:off x="4129229" y="77225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 dirty="0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D3066268-2F00-4354-A3A2-77D362D6E3C1}"/>
                  </a:ext>
                </a:extLst>
              </p:cNvPr>
              <p:cNvSpPr/>
              <p:nvPr/>
            </p:nvSpPr>
            <p:spPr>
              <a:xfrm>
                <a:off x="6643829" y="77225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7C979ECA-5987-495F-9E07-F0E146A622BD}"/>
                  </a:ext>
                </a:extLst>
              </p:cNvPr>
              <p:cNvSpPr/>
              <p:nvPr/>
            </p:nvSpPr>
            <p:spPr>
              <a:xfrm>
                <a:off x="9158429" y="77225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C18AF3B1-CBA3-4D8C-990B-BA27EDEF3EBF}"/>
                  </a:ext>
                </a:extLst>
              </p:cNvPr>
              <p:cNvSpPr/>
              <p:nvPr/>
            </p:nvSpPr>
            <p:spPr>
              <a:xfrm>
                <a:off x="11673029" y="77225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D66A98CC-4A82-44E8-ABC1-3A476362403C}"/>
                </a:ext>
              </a:extLst>
            </p:cNvPr>
            <p:cNvGrpSpPr/>
            <p:nvPr/>
          </p:nvGrpSpPr>
          <p:grpSpPr>
            <a:xfrm>
              <a:off x="4281629" y="1549497"/>
              <a:ext cx="10058400" cy="1234440"/>
              <a:chOff x="4281629" y="299817"/>
              <a:chExt cx="10058400" cy="123444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3A349336-5B16-4760-8792-76A57D193B52}"/>
                  </a:ext>
                </a:extLst>
              </p:cNvPr>
              <p:cNvSpPr/>
              <p:nvPr/>
            </p:nvSpPr>
            <p:spPr>
              <a:xfrm>
                <a:off x="4281629" y="29981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 dirty="0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3F2DE580-612A-4679-9685-DAA4E6C286E2}"/>
                  </a:ext>
                </a:extLst>
              </p:cNvPr>
              <p:cNvSpPr/>
              <p:nvPr/>
            </p:nvSpPr>
            <p:spPr>
              <a:xfrm>
                <a:off x="6796229" y="29981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4C410B17-5047-4068-8B3A-FF3D5BDB5663}"/>
                  </a:ext>
                </a:extLst>
              </p:cNvPr>
              <p:cNvSpPr/>
              <p:nvPr/>
            </p:nvSpPr>
            <p:spPr>
              <a:xfrm>
                <a:off x="9310829" y="29981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8E4380E-1394-4DCE-B87C-A16FA735913D}"/>
                  </a:ext>
                </a:extLst>
              </p:cNvPr>
              <p:cNvSpPr/>
              <p:nvPr/>
            </p:nvSpPr>
            <p:spPr>
              <a:xfrm>
                <a:off x="11825429" y="299817"/>
                <a:ext cx="2514600" cy="609600"/>
              </a:xfrm>
              <a:prstGeom prst="rect">
                <a:avLst/>
              </a:prstGeom>
              <a:solidFill>
                <a:srgbClr val="00FFEE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150"/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6CB8FC98-B730-4041-928E-B60087668C4B}"/>
                  </a:ext>
                </a:extLst>
              </p:cNvPr>
              <p:cNvGrpSpPr/>
              <p:nvPr/>
            </p:nvGrpSpPr>
            <p:grpSpPr>
              <a:xfrm>
                <a:off x="4281629" y="924657"/>
                <a:ext cx="10058400" cy="609600"/>
                <a:chOff x="4129229" y="772257"/>
                <a:chExt cx="10058400" cy="609600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F319F740-FAE8-49B1-9C2B-6DC2AF9D01A0}"/>
                    </a:ext>
                  </a:extLst>
                </p:cNvPr>
                <p:cNvSpPr/>
                <p:nvPr/>
              </p:nvSpPr>
              <p:spPr>
                <a:xfrm>
                  <a:off x="4129229" y="772257"/>
                  <a:ext cx="2514600" cy="609600"/>
                </a:xfrm>
                <a:prstGeom prst="rect">
                  <a:avLst/>
                </a:prstGeom>
                <a:solidFill>
                  <a:srgbClr val="00FFEE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150" dirty="0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AC2E1BC7-90F2-4B23-94AD-4DE3DDAE9A50}"/>
                    </a:ext>
                  </a:extLst>
                </p:cNvPr>
                <p:cNvSpPr/>
                <p:nvPr/>
              </p:nvSpPr>
              <p:spPr>
                <a:xfrm>
                  <a:off x="6643829" y="772257"/>
                  <a:ext cx="2514600" cy="609600"/>
                </a:xfrm>
                <a:prstGeom prst="rect">
                  <a:avLst/>
                </a:prstGeom>
                <a:solidFill>
                  <a:srgbClr val="00FFEE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150"/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C970067B-83EB-4EA4-87B4-BF8E581726EE}"/>
                    </a:ext>
                  </a:extLst>
                </p:cNvPr>
                <p:cNvSpPr/>
                <p:nvPr/>
              </p:nvSpPr>
              <p:spPr>
                <a:xfrm>
                  <a:off x="9158429" y="772257"/>
                  <a:ext cx="2514600" cy="609600"/>
                </a:xfrm>
                <a:prstGeom prst="rect">
                  <a:avLst/>
                </a:prstGeom>
                <a:solidFill>
                  <a:srgbClr val="00FFEE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150"/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2328E1E-6F10-4EBC-92D6-93F656A9267E}"/>
                    </a:ext>
                  </a:extLst>
                </p:cNvPr>
                <p:cNvSpPr/>
                <p:nvPr/>
              </p:nvSpPr>
              <p:spPr>
                <a:xfrm>
                  <a:off x="11673029" y="772257"/>
                  <a:ext cx="2514600" cy="609600"/>
                </a:xfrm>
                <a:prstGeom prst="rect">
                  <a:avLst/>
                </a:prstGeom>
                <a:solidFill>
                  <a:srgbClr val="00FFEE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15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85157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24874" y="3541003"/>
            <a:ext cx="11055496" cy="10010249"/>
          </a:xfrm>
          <a:custGeom>
            <a:avLst/>
            <a:gdLst/>
            <a:ahLst/>
            <a:cxnLst/>
            <a:rect l="l" t="t" r="r" b="b"/>
            <a:pathLst>
              <a:path w="11055496" h="10010249">
                <a:moveTo>
                  <a:pt x="0" y="0"/>
                </a:moveTo>
                <a:lnTo>
                  <a:pt x="11055495" y="0"/>
                </a:lnTo>
                <a:lnTo>
                  <a:pt x="11055495" y="10010249"/>
                </a:lnTo>
                <a:lnTo>
                  <a:pt x="0" y="10010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22456" y="-2288574"/>
            <a:ext cx="14806896" cy="12104637"/>
          </a:xfrm>
          <a:custGeom>
            <a:avLst/>
            <a:gdLst/>
            <a:ahLst/>
            <a:cxnLst/>
            <a:rect l="l" t="t" r="r" b="b"/>
            <a:pathLst>
              <a:path w="14806896" h="12104637">
                <a:moveTo>
                  <a:pt x="0" y="0"/>
                </a:moveTo>
                <a:lnTo>
                  <a:pt x="14806895" y="0"/>
                </a:lnTo>
                <a:lnTo>
                  <a:pt x="14806895" y="12104638"/>
                </a:lnTo>
                <a:lnTo>
                  <a:pt x="0" y="1210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85813" y="-299506"/>
            <a:ext cx="18615164" cy="10920481"/>
            <a:chOff x="0" y="0"/>
            <a:chExt cx="24820219" cy="14560641"/>
          </a:xfrm>
        </p:grpSpPr>
        <p:sp>
          <p:nvSpPr>
            <p:cNvPr id="5" name="Freeform 5"/>
            <p:cNvSpPr/>
            <p:nvPr/>
          </p:nvSpPr>
          <p:spPr>
            <a:xfrm>
              <a:off x="0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273406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546812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7" y="0"/>
                  </a:lnTo>
                  <a:lnTo>
                    <a:pt x="8273407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8273406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6546812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7" y="0"/>
                  </a:lnTo>
                  <a:lnTo>
                    <a:pt x="8273407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0DBD147-1F53-4852-811A-FA1EA551F511}"/>
              </a:ext>
            </a:extLst>
          </p:cNvPr>
          <p:cNvSpPr/>
          <p:nvPr/>
        </p:nvSpPr>
        <p:spPr>
          <a:xfrm>
            <a:off x="1755836" y="1104900"/>
            <a:ext cx="3733239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sz="4400" b="1" dirty="0"/>
              <a:t>Приложение</a:t>
            </a:r>
            <a:endParaRPr lang="en-150" sz="44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3154EC-235E-4623-BB29-21FE38AF6232}"/>
              </a:ext>
            </a:extLst>
          </p:cNvPr>
          <p:cNvSpPr/>
          <p:nvPr/>
        </p:nvSpPr>
        <p:spPr>
          <a:xfrm>
            <a:off x="12224294" y="1104900"/>
            <a:ext cx="3733239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sz="4400" b="1" dirty="0"/>
              <a:t>Ардуино</a:t>
            </a:r>
            <a:endParaRPr lang="en-150" sz="44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01E324-5BF2-497B-BBAA-2034D0566C8D}"/>
              </a:ext>
            </a:extLst>
          </p:cNvPr>
          <p:cNvCxnSpPr/>
          <p:nvPr/>
        </p:nvCxnSpPr>
        <p:spPr>
          <a:xfrm>
            <a:off x="3622456" y="1943100"/>
            <a:ext cx="0" cy="83439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B3026C-35C9-4896-9176-D9573B589F36}"/>
              </a:ext>
            </a:extLst>
          </p:cNvPr>
          <p:cNvCxnSpPr/>
          <p:nvPr/>
        </p:nvCxnSpPr>
        <p:spPr>
          <a:xfrm>
            <a:off x="14090915" y="1943100"/>
            <a:ext cx="0" cy="849424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571EFD7-3190-4908-AF0F-5B4D435FE741}"/>
              </a:ext>
            </a:extLst>
          </p:cNvPr>
          <p:cNvCxnSpPr>
            <a:cxnSpLocks/>
          </p:cNvCxnSpPr>
          <p:nvPr/>
        </p:nvCxnSpPr>
        <p:spPr>
          <a:xfrm>
            <a:off x="3622455" y="3009900"/>
            <a:ext cx="10468458" cy="1545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A34DD48-81EB-433F-8601-49DF73B19172}"/>
              </a:ext>
            </a:extLst>
          </p:cNvPr>
          <p:cNvCxnSpPr>
            <a:cxnSpLocks/>
          </p:cNvCxnSpPr>
          <p:nvPr/>
        </p:nvCxnSpPr>
        <p:spPr>
          <a:xfrm flipH="1">
            <a:off x="3622456" y="7140527"/>
            <a:ext cx="10468458" cy="1545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FC79B2C-C6AE-43E2-9803-81DAF83DD163}"/>
              </a:ext>
            </a:extLst>
          </p:cNvPr>
          <p:cNvSpPr txBox="1"/>
          <p:nvPr/>
        </p:nvSpPr>
        <p:spPr>
          <a:xfrm rot="513162">
            <a:off x="7717623" y="3034092"/>
            <a:ext cx="26373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“FIN”</a:t>
            </a:r>
            <a:endParaRPr lang="bg-BG" sz="4800" dirty="0"/>
          </a:p>
          <a:p>
            <a:r>
              <a:rPr lang="bg-BG" sz="4800" dirty="0"/>
              <a:t>(3 опита)</a:t>
            </a:r>
            <a:endParaRPr lang="en-150" sz="4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E27F56-B5FF-4BE0-BC27-14C3DDACFA3D}"/>
              </a:ext>
            </a:extLst>
          </p:cNvPr>
          <p:cNvSpPr txBox="1"/>
          <p:nvPr/>
        </p:nvSpPr>
        <p:spPr>
          <a:xfrm rot="21052647">
            <a:off x="7214601" y="7162031"/>
            <a:ext cx="3166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“FIN-ACK”</a:t>
            </a:r>
            <a:endParaRPr lang="en-150" sz="4800" dirty="0"/>
          </a:p>
        </p:txBody>
      </p:sp>
    </p:spTree>
    <p:extLst>
      <p:ext uri="{BB962C8B-B14F-4D97-AF65-F5344CB8AC3E}">
        <p14:creationId xmlns:p14="http://schemas.microsoft.com/office/powerpoint/2010/main" val="86927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24874" y="3541003"/>
            <a:ext cx="11055496" cy="10010249"/>
          </a:xfrm>
          <a:custGeom>
            <a:avLst/>
            <a:gdLst/>
            <a:ahLst/>
            <a:cxnLst/>
            <a:rect l="l" t="t" r="r" b="b"/>
            <a:pathLst>
              <a:path w="11055496" h="10010249">
                <a:moveTo>
                  <a:pt x="0" y="0"/>
                </a:moveTo>
                <a:lnTo>
                  <a:pt x="11055495" y="0"/>
                </a:lnTo>
                <a:lnTo>
                  <a:pt x="11055495" y="10010249"/>
                </a:lnTo>
                <a:lnTo>
                  <a:pt x="0" y="10010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41002" y="-2324100"/>
            <a:ext cx="14806896" cy="12104637"/>
          </a:xfrm>
          <a:custGeom>
            <a:avLst/>
            <a:gdLst/>
            <a:ahLst/>
            <a:cxnLst/>
            <a:rect l="l" t="t" r="r" b="b"/>
            <a:pathLst>
              <a:path w="14806896" h="12104637">
                <a:moveTo>
                  <a:pt x="0" y="0"/>
                </a:moveTo>
                <a:lnTo>
                  <a:pt x="14806895" y="0"/>
                </a:lnTo>
                <a:lnTo>
                  <a:pt x="14806895" y="12104638"/>
                </a:lnTo>
                <a:lnTo>
                  <a:pt x="0" y="1210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286" y="-316741"/>
            <a:ext cx="18615163" cy="10920481"/>
            <a:chOff x="0" y="0"/>
            <a:chExt cx="24820218" cy="14560641"/>
          </a:xfrm>
        </p:grpSpPr>
        <p:sp>
          <p:nvSpPr>
            <p:cNvPr id="9" name="Freeform 9"/>
            <p:cNvSpPr/>
            <p:nvPr/>
          </p:nvSpPr>
          <p:spPr>
            <a:xfrm>
              <a:off x="8273406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273406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546812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7" y="0"/>
                  </a:lnTo>
                  <a:lnTo>
                    <a:pt x="8273407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6546812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7" y="0"/>
                  </a:lnTo>
                  <a:lnTo>
                    <a:pt x="8273407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028700" y="1028700"/>
            <a:ext cx="5314262" cy="8229600"/>
            <a:chOff x="0" y="0"/>
            <a:chExt cx="1399641" cy="216746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99641" cy="2167467"/>
            </a:xfrm>
            <a:custGeom>
              <a:avLst/>
              <a:gdLst/>
              <a:ahLst/>
              <a:cxnLst/>
              <a:rect l="l" t="t" r="r" b="b"/>
              <a:pathLst>
                <a:path w="1399641" h="2167467">
                  <a:moveTo>
                    <a:pt x="61186" y="0"/>
                  </a:moveTo>
                  <a:lnTo>
                    <a:pt x="1338455" y="0"/>
                  </a:lnTo>
                  <a:cubicBezTo>
                    <a:pt x="1354682" y="0"/>
                    <a:pt x="1370245" y="6446"/>
                    <a:pt x="1381720" y="17921"/>
                  </a:cubicBezTo>
                  <a:cubicBezTo>
                    <a:pt x="1393195" y="29396"/>
                    <a:pt x="1399641" y="44959"/>
                    <a:pt x="1399641" y="61186"/>
                  </a:cubicBezTo>
                  <a:lnTo>
                    <a:pt x="1399641" y="2106280"/>
                  </a:lnTo>
                  <a:cubicBezTo>
                    <a:pt x="1399641" y="2122508"/>
                    <a:pt x="1393195" y="2138071"/>
                    <a:pt x="1381720" y="2149546"/>
                  </a:cubicBezTo>
                  <a:cubicBezTo>
                    <a:pt x="1370245" y="2161020"/>
                    <a:pt x="1354682" y="2167467"/>
                    <a:pt x="1338455" y="2167467"/>
                  </a:cubicBezTo>
                  <a:lnTo>
                    <a:pt x="61186" y="2167467"/>
                  </a:lnTo>
                  <a:cubicBezTo>
                    <a:pt x="44959" y="2167467"/>
                    <a:pt x="29396" y="2161020"/>
                    <a:pt x="17921" y="2149546"/>
                  </a:cubicBezTo>
                  <a:cubicBezTo>
                    <a:pt x="6446" y="2138071"/>
                    <a:pt x="0" y="2122508"/>
                    <a:pt x="0" y="2106280"/>
                  </a:cubicBezTo>
                  <a:lnTo>
                    <a:pt x="0" y="61186"/>
                  </a:lnTo>
                  <a:cubicBezTo>
                    <a:pt x="0" y="44959"/>
                    <a:pt x="6446" y="29396"/>
                    <a:pt x="17921" y="17921"/>
                  </a:cubicBezTo>
                  <a:cubicBezTo>
                    <a:pt x="29396" y="6446"/>
                    <a:pt x="44959" y="0"/>
                    <a:pt x="611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399641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1417192" y="9029700"/>
            <a:ext cx="45841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417192" y="5528589"/>
            <a:ext cx="45841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427310" y="4313588"/>
            <a:ext cx="4584125" cy="105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bg-BG" sz="2000" i="1" u="none" dirty="0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Системен код за </a:t>
            </a:r>
            <a:r>
              <a:rPr lang="en-US" sz="2000" i="1" u="none" dirty="0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Arduino Uno</a:t>
            </a:r>
            <a:r>
              <a:rPr lang="bg-BG" sz="2000" i="1" u="none" dirty="0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, платформа за програмиране на процесор</a:t>
            </a:r>
            <a:r>
              <a:rPr lang="en-US" sz="2000" i="1" dirty="0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 AtMega328P</a:t>
            </a:r>
            <a:endParaRPr lang="en-US" sz="2000" i="1" u="none" dirty="0">
              <a:solidFill>
                <a:srgbClr val="000000"/>
              </a:solidFill>
              <a:latin typeface="Libre Baskerville Italics"/>
              <a:ea typeface="Libre Baskerville Italics"/>
              <a:cs typeface="Libre Baskerville Italics"/>
              <a:sym typeface="Libre Baskerville Itali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17192" y="1257085"/>
            <a:ext cx="4367190" cy="194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r>
              <a:rPr lang="bg-BG" sz="6400" dirty="0">
                <a:solidFill>
                  <a:srgbClr val="0042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Системен Софтуер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17192" y="5757189"/>
            <a:ext cx="458412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bg-BG" sz="3000" dirty="0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Изработен чрез</a:t>
            </a:r>
            <a:endParaRPr lang="en-US" sz="3000" dirty="0">
              <a:solidFill>
                <a:srgbClr val="000000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C++ </a:t>
            </a:r>
            <a:r>
              <a:rPr lang="bg-BG" sz="3000" dirty="0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и </a:t>
            </a:r>
            <a:r>
              <a:rPr lang="en-US" sz="3000" dirty="0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Arduino IDE</a:t>
            </a:r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EE1A5C87-46D0-4027-8E3A-402433B50091}"/>
              </a:ext>
            </a:extLst>
          </p:cNvPr>
          <p:cNvGrpSpPr/>
          <p:nvPr/>
        </p:nvGrpSpPr>
        <p:grpSpPr>
          <a:xfrm>
            <a:off x="15112639" y="1028700"/>
            <a:ext cx="1839849" cy="1839849"/>
            <a:chOff x="0" y="0"/>
            <a:chExt cx="812800" cy="812800"/>
          </a:xfrm>
        </p:grpSpPr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AF2819AA-DA12-4EFE-8B01-404852D0F43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A2B40722-F4E3-4D37-A91F-03AD7531B6D5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759"/>
                </a:lnSpc>
                <a:spcBef>
                  <a:spcPct val="0"/>
                </a:spcBef>
              </a:pPr>
              <a:r>
                <a:rPr lang="en-US" sz="48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3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D8C4A6A-3E7D-4255-9495-6F4B5A5F55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516" y="2346316"/>
            <a:ext cx="7311105" cy="731110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8714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24874" y="3541003"/>
            <a:ext cx="11055496" cy="10010249"/>
          </a:xfrm>
          <a:custGeom>
            <a:avLst/>
            <a:gdLst/>
            <a:ahLst/>
            <a:cxnLst/>
            <a:rect l="l" t="t" r="r" b="b"/>
            <a:pathLst>
              <a:path w="11055496" h="10010249">
                <a:moveTo>
                  <a:pt x="0" y="0"/>
                </a:moveTo>
                <a:lnTo>
                  <a:pt x="11055495" y="0"/>
                </a:lnTo>
                <a:lnTo>
                  <a:pt x="11055495" y="10010249"/>
                </a:lnTo>
                <a:lnTo>
                  <a:pt x="0" y="10010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22456" y="-2288574"/>
            <a:ext cx="14806896" cy="12104637"/>
          </a:xfrm>
          <a:custGeom>
            <a:avLst/>
            <a:gdLst/>
            <a:ahLst/>
            <a:cxnLst/>
            <a:rect l="l" t="t" r="r" b="b"/>
            <a:pathLst>
              <a:path w="14806896" h="12104637">
                <a:moveTo>
                  <a:pt x="0" y="0"/>
                </a:moveTo>
                <a:lnTo>
                  <a:pt x="14806895" y="0"/>
                </a:lnTo>
                <a:lnTo>
                  <a:pt x="14806895" y="12104638"/>
                </a:lnTo>
                <a:lnTo>
                  <a:pt x="0" y="1210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08114" y="-278640"/>
            <a:ext cx="18615164" cy="10920481"/>
            <a:chOff x="0" y="0"/>
            <a:chExt cx="24820219" cy="14560641"/>
          </a:xfrm>
        </p:grpSpPr>
        <p:sp>
          <p:nvSpPr>
            <p:cNvPr id="5" name="Freeform 5"/>
            <p:cNvSpPr/>
            <p:nvPr/>
          </p:nvSpPr>
          <p:spPr>
            <a:xfrm>
              <a:off x="0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273406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546812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7" y="0"/>
                  </a:lnTo>
                  <a:lnTo>
                    <a:pt x="8273407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8273406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6546812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7" y="0"/>
                  </a:lnTo>
                  <a:lnTo>
                    <a:pt x="8273407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555742" y="198246"/>
            <a:ext cx="11384409" cy="954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r>
              <a:rPr lang="bg-BG" sz="6400" dirty="0">
                <a:solidFill>
                  <a:srgbClr val="0042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Алгоритъм Ардуино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57948A-B57A-435B-89DB-3F10200258A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3333" r="11311" b="2501"/>
          <a:stretch/>
        </p:blipFill>
        <p:spPr>
          <a:xfrm>
            <a:off x="4357351" y="1392606"/>
            <a:ext cx="9815850" cy="882876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1992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4574" y="-2523262"/>
            <a:ext cx="11055496" cy="10010249"/>
          </a:xfrm>
          <a:custGeom>
            <a:avLst/>
            <a:gdLst/>
            <a:ahLst/>
            <a:cxnLst/>
            <a:rect l="l" t="t" r="r" b="b"/>
            <a:pathLst>
              <a:path w="11055496" h="10010249">
                <a:moveTo>
                  <a:pt x="0" y="0"/>
                </a:moveTo>
                <a:lnTo>
                  <a:pt x="11055495" y="0"/>
                </a:lnTo>
                <a:lnTo>
                  <a:pt x="11055495" y="10010249"/>
                </a:lnTo>
                <a:lnTo>
                  <a:pt x="0" y="10010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84807" y="-2737054"/>
            <a:ext cx="18479071" cy="15761107"/>
          </a:xfrm>
          <a:custGeom>
            <a:avLst/>
            <a:gdLst/>
            <a:ahLst/>
            <a:cxnLst/>
            <a:rect l="l" t="t" r="r" b="b"/>
            <a:pathLst>
              <a:path w="18479071" h="15761107">
                <a:moveTo>
                  <a:pt x="0" y="0"/>
                </a:moveTo>
                <a:lnTo>
                  <a:pt x="18479071" y="0"/>
                </a:lnTo>
                <a:lnTo>
                  <a:pt x="18479071" y="15761108"/>
                </a:lnTo>
                <a:lnTo>
                  <a:pt x="0" y="15761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85813" y="-299506"/>
            <a:ext cx="18615164" cy="10920481"/>
            <a:chOff x="0" y="0"/>
            <a:chExt cx="24820219" cy="14560641"/>
          </a:xfrm>
        </p:grpSpPr>
        <p:sp>
          <p:nvSpPr>
            <p:cNvPr id="5" name="Freeform 5"/>
            <p:cNvSpPr/>
            <p:nvPr/>
          </p:nvSpPr>
          <p:spPr>
            <a:xfrm>
              <a:off x="0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273406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546812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7" y="0"/>
                  </a:lnTo>
                  <a:lnTo>
                    <a:pt x="8273407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8273406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6546812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7" y="0"/>
                  </a:lnTo>
                  <a:lnTo>
                    <a:pt x="8273407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2302926" y="2937493"/>
            <a:ext cx="12526504" cy="4804466"/>
            <a:chOff x="0" y="0"/>
            <a:chExt cx="3299162" cy="12653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99162" cy="1265374"/>
            </a:xfrm>
            <a:custGeom>
              <a:avLst/>
              <a:gdLst/>
              <a:ahLst/>
              <a:cxnLst/>
              <a:rect l="l" t="t" r="r" b="b"/>
              <a:pathLst>
                <a:path w="3299162" h="1265374">
                  <a:moveTo>
                    <a:pt x="25958" y="0"/>
                  </a:moveTo>
                  <a:lnTo>
                    <a:pt x="3273204" y="0"/>
                  </a:lnTo>
                  <a:cubicBezTo>
                    <a:pt x="3287540" y="0"/>
                    <a:pt x="3299162" y="11622"/>
                    <a:pt x="3299162" y="25958"/>
                  </a:cubicBezTo>
                  <a:lnTo>
                    <a:pt x="3299162" y="1239416"/>
                  </a:lnTo>
                  <a:cubicBezTo>
                    <a:pt x="3299162" y="1253752"/>
                    <a:pt x="3287540" y="1265374"/>
                    <a:pt x="3273204" y="1265374"/>
                  </a:cubicBezTo>
                  <a:lnTo>
                    <a:pt x="25958" y="1265374"/>
                  </a:lnTo>
                  <a:cubicBezTo>
                    <a:pt x="11622" y="1265374"/>
                    <a:pt x="0" y="1253752"/>
                    <a:pt x="0" y="1239416"/>
                  </a:cubicBezTo>
                  <a:lnTo>
                    <a:pt x="0" y="25958"/>
                  </a:lnTo>
                  <a:cubicBezTo>
                    <a:pt x="0" y="11622"/>
                    <a:pt x="11622" y="0"/>
                    <a:pt x="2595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3299162" cy="1351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721624" y="4594657"/>
            <a:ext cx="11689107" cy="1051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bg-BG" sz="9000" dirty="0">
                <a:latin typeface="Codec Pro ExtraBold"/>
                <a:sym typeface="Libre Baskerville Italics"/>
              </a:rPr>
              <a:t>Демонстрация</a:t>
            </a:r>
            <a:endParaRPr lang="en-US" sz="9000" dirty="0">
              <a:latin typeface="Codec Pro ExtraBold"/>
              <a:sym typeface="Libre Baskerville Italics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2691418" y="6789846"/>
            <a:ext cx="11689107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>
            <a:off x="7685310" y="2219263"/>
            <a:ext cx="1436460" cy="143646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2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74963">
            <a:off x="6243583" y="-3935759"/>
            <a:ext cx="14949472" cy="15376837"/>
          </a:xfrm>
          <a:custGeom>
            <a:avLst/>
            <a:gdLst/>
            <a:ahLst/>
            <a:cxnLst/>
            <a:rect l="l" t="t" r="r" b="b"/>
            <a:pathLst>
              <a:path w="14140186" h="17332199">
                <a:moveTo>
                  <a:pt x="0" y="0"/>
                </a:moveTo>
                <a:lnTo>
                  <a:pt x="14140186" y="0"/>
                </a:lnTo>
                <a:lnTo>
                  <a:pt x="14140186" y="17332199"/>
                </a:lnTo>
                <a:lnTo>
                  <a:pt x="0" y="1733219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DCA09633-62C5-4B10-A83E-A4FFD20E8E3F}"/>
              </a:ext>
            </a:extLst>
          </p:cNvPr>
          <p:cNvSpPr/>
          <p:nvPr/>
        </p:nvSpPr>
        <p:spPr>
          <a:xfrm rot="9433225">
            <a:off x="9265755" y="3543590"/>
            <a:ext cx="10592800" cy="8108307"/>
          </a:xfrm>
          <a:custGeom>
            <a:avLst/>
            <a:gdLst/>
            <a:ahLst/>
            <a:cxnLst/>
            <a:rect l="l" t="t" r="r" b="b"/>
            <a:pathLst>
              <a:path w="10592800" h="8108307">
                <a:moveTo>
                  <a:pt x="0" y="0"/>
                </a:moveTo>
                <a:lnTo>
                  <a:pt x="10592800" y="0"/>
                </a:lnTo>
                <a:lnTo>
                  <a:pt x="10592800" y="8108307"/>
                </a:lnTo>
                <a:lnTo>
                  <a:pt x="0" y="810830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2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C203EBF2-02B6-4B72-984E-4D5233F381D6}"/>
              </a:ext>
            </a:extLst>
          </p:cNvPr>
          <p:cNvSpPr/>
          <p:nvPr/>
        </p:nvSpPr>
        <p:spPr>
          <a:xfrm rot="2749734">
            <a:off x="-2931845" y="3529877"/>
            <a:ext cx="11255816" cy="10191629"/>
          </a:xfrm>
          <a:custGeom>
            <a:avLst/>
            <a:gdLst/>
            <a:ahLst/>
            <a:cxnLst/>
            <a:rect l="l" t="t" r="r" b="b"/>
            <a:pathLst>
              <a:path w="11255816" h="10191629">
                <a:moveTo>
                  <a:pt x="0" y="0"/>
                </a:moveTo>
                <a:lnTo>
                  <a:pt x="11255816" y="0"/>
                </a:lnTo>
                <a:lnTo>
                  <a:pt x="11255816" y="10191630"/>
                </a:lnTo>
                <a:lnTo>
                  <a:pt x="0" y="101916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839849" cy="183984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759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1</a:t>
              </a: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028699" y="9105900"/>
            <a:ext cx="896770" cy="0"/>
          </a:xfrm>
          <a:prstGeom prst="line">
            <a:avLst/>
          </a:prstGeom>
          <a:ln w="38100" cap="flat">
            <a:solidFill>
              <a:srgbClr val="FBE8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028698" y="4827756"/>
            <a:ext cx="7378075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  <a:spcBef>
                <a:spcPct val="0"/>
              </a:spcBef>
            </a:pPr>
            <a:r>
              <a:rPr lang="bg-BG" sz="9000" dirty="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Блок схема</a:t>
            </a:r>
          </a:p>
          <a:p>
            <a:pPr marL="0" lvl="0" indent="0" algn="just">
              <a:lnSpc>
                <a:spcPts val="10800"/>
              </a:lnSpc>
              <a:spcBef>
                <a:spcPct val="0"/>
              </a:spcBef>
            </a:pPr>
            <a:r>
              <a:rPr lang="bg-BG" sz="9000" dirty="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Хардуер</a:t>
            </a:r>
            <a:endParaRPr lang="en-US" sz="9000" dirty="0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AB3878-5E6B-454E-A389-E768F11887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-838200"/>
            <a:ext cx="11963400" cy="1196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2074963">
            <a:off x="4187508" y="-4145437"/>
            <a:ext cx="14140186" cy="17332199"/>
          </a:xfrm>
          <a:custGeom>
            <a:avLst/>
            <a:gdLst/>
            <a:ahLst/>
            <a:cxnLst/>
            <a:rect l="l" t="t" r="r" b="b"/>
            <a:pathLst>
              <a:path w="14140186" h="17332199">
                <a:moveTo>
                  <a:pt x="0" y="0"/>
                </a:moveTo>
                <a:lnTo>
                  <a:pt x="14140186" y="0"/>
                </a:lnTo>
                <a:lnTo>
                  <a:pt x="14140186" y="17332199"/>
                </a:lnTo>
                <a:lnTo>
                  <a:pt x="0" y="17332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1038467" y="9077955"/>
            <a:ext cx="896770" cy="0"/>
          </a:xfrm>
          <a:prstGeom prst="line">
            <a:avLst/>
          </a:prstGeom>
          <a:ln w="3810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030733" y="876300"/>
            <a:ext cx="82677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  <a:spcBef>
                <a:spcPct val="0"/>
              </a:spcBef>
            </a:pPr>
            <a:r>
              <a:rPr lang="bg-BG" sz="9000" dirty="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Благодаря </a:t>
            </a:r>
          </a:p>
          <a:p>
            <a:pPr marL="0" lvl="0" indent="0" algn="just">
              <a:lnSpc>
                <a:spcPts val="10800"/>
              </a:lnSpc>
              <a:spcBef>
                <a:spcPct val="0"/>
              </a:spcBef>
            </a:pPr>
            <a:r>
              <a:rPr lang="bg-BG" sz="9000" dirty="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за вниманието</a:t>
            </a:r>
            <a:endParaRPr lang="en-US" sz="9000" dirty="0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38285" y="9303245"/>
            <a:ext cx="4768291" cy="4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bg-BG" sz="2800" i="1" u="none" dirty="0">
                <a:solidFill>
                  <a:schemeClr val="bg1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Калоян Тодоров</a:t>
            </a:r>
            <a:endParaRPr lang="en-US" sz="2800" i="1" u="none" dirty="0">
              <a:solidFill>
                <a:schemeClr val="bg1"/>
              </a:solidFill>
              <a:latin typeface="Libre Baskerville Italics"/>
              <a:ea typeface="Libre Baskerville Italics"/>
              <a:cs typeface="Libre Baskerville Italics"/>
              <a:sym typeface="Libre Baskerville Itali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EEADDF-AB07-41FD-84EC-87D19868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00100"/>
            <a:ext cx="4574822" cy="938729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2074963">
            <a:off x="4187508" y="-4145437"/>
            <a:ext cx="14140186" cy="17332199"/>
          </a:xfrm>
          <a:custGeom>
            <a:avLst/>
            <a:gdLst/>
            <a:ahLst/>
            <a:cxnLst/>
            <a:rect l="l" t="t" r="r" b="b"/>
            <a:pathLst>
              <a:path w="14140186" h="17332199">
                <a:moveTo>
                  <a:pt x="0" y="0"/>
                </a:moveTo>
                <a:lnTo>
                  <a:pt x="14140186" y="0"/>
                </a:lnTo>
                <a:lnTo>
                  <a:pt x="14140186" y="17332199"/>
                </a:lnTo>
                <a:lnTo>
                  <a:pt x="0" y="17332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1038467" y="9077955"/>
            <a:ext cx="896770" cy="0"/>
          </a:xfrm>
          <a:prstGeom prst="line">
            <a:avLst/>
          </a:prstGeom>
          <a:ln w="3810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1472364" y="8674549"/>
            <a:ext cx="4498703" cy="105666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4343400" y="4520662"/>
            <a:ext cx="9944100" cy="1540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  <a:spcBef>
                <a:spcPct val="0"/>
              </a:spcBef>
            </a:pPr>
            <a:r>
              <a:rPr lang="bg-BG" sz="15000" dirty="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Въпроси?</a:t>
            </a:r>
            <a:endParaRPr lang="en-US" sz="15000" dirty="0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38285" y="9303245"/>
            <a:ext cx="4768291" cy="4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bg-BG" sz="2800" i="1" u="none" dirty="0">
                <a:solidFill>
                  <a:schemeClr val="bg1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Калоян Тодоров</a:t>
            </a:r>
            <a:endParaRPr lang="en-US" sz="2800" i="1" u="none" dirty="0">
              <a:solidFill>
                <a:schemeClr val="bg1"/>
              </a:solidFill>
              <a:latin typeface="Libre Baskerville Italics"/>
              <a:ea typeface="Libre Baskerville Italics"/>
              <a:cs typeface="Libre Baskerville Italics"/>
              <a:sym typeface="Libre Baskerville Italics"/>
            </a:endParaRPr>
          </a:p>
        </p:txBody>
      </p:sp>
    </p:spTree>
    <p:extLst>
      <p:ext uri="{BB962C8B-B14F-4D97-AF65-F5344CB8AC3E}">
        <p14:creationId xmlns:p14="http://schemas.microsoft.com/office/powerpoint/2010/main" val="1550293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 flipV="1">
            <a:off x="1028699" y="9105900"/>
            <a:ext cx="896770" cy="0"/>
          </a:xfrm>
          <a:prstGeom prst="line">
            <a:avLst/>
          </a:prstGeom>
          <a:ln w="38100" cap="flat">
            <a:solidFill>
              <a:srgbClr val="FBE8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3200400" y="508668"/>
            <a:ext cx="121539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  <a:spcBef>
                <a:spcPct val="0"/>
              </a:spcBef>
            </a:pPr>
            <a:r>
              <a:rPr lang="bg-BG" sz="9000" dirty="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Схематика Хардуер</a:t>
            </a:r>
            <a:endParaRPr lang="en-US" sz="9000" dirty="0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31D724-66C1-4F34-8AA3-481F3E697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18" y="2458862"/>
            <a:ext cx="11235214" cy="745438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4318A27-5B3D-4CCF-BB3D-21F5186339EE}"/>
              </a:ext>
            </a:extLst>
          </p:cNvPr>
          <p:cNvSpPr/>
          <p:nvPr/>
        </p:nvSpPr>
        <p:spPr>
          <a:xfrm rot="2749734">
            <a:off x="-2931845" y="3529877"/>
            <a:ext cx="11255816" cy="10191629"/>
          </a:xfrm>
          <a:custGeom>
            <a:avLst/>
            <a:gdLst/>
            <a:ahLst/>
            <a:cxnLst/>
            <a:rect l="l" t="t" r="r" b="b"/>
            <a:pathLst>
              <a:path w="11255816" h="10191629">
                <a:moveTo>
                  <a:pt x="0" y="0"/>
                </a:moveTo>
                <a:lnTo>
                  <a:pt x="11255816" y="0"/>
                </a:lnTo>
                <a:lnTo>
                  <a:pt x="11255816" y="10191630"/>
                </a:lnTo>
                <a:lnTo>
                  <a:pt x="0" y="10191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4818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ED1151-7082-49CB-A7CA-1D35B3372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60" y="2301824"/>
            <a:ext cx="11235214" cy="745438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AutoShape 6"/>
          <p:cNvSpPr/>
          <p:nvPr/>
        </p:nvSpPr>
        <p:spPr>
          <a:xfrm flipV="1">
            <a:off x="1028699" y="9105900"/>
            <a:ext cx="896770" cy="0"/>
          </a:xfrm>
          <a:prstGeom prst="line">
            <a:avLst/>
          </a:prstGeom>
          <a:ln w="38100" cap="flat">
            <a:solidFill>
              <a:srgbClr val="FBE8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3067049" y="419100"/>
            <a:ext cx="12153901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bg-BG" sz="9000" dirty="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Визуализация</a:t>
            </a:r>
            <a:endParaRPr lang="en-US" sz="9000" dirty="0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3F9DE-6FB4-4086-BDFE-86EC22695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60" y="2267002"/>
            <a:ext cx="11235214" cy="7616875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CCE75657-5618-45D3-B6A6-4F9971C4BDD9}"/>
              </a:ext>
            </a:extLst>
          </p:cNvPr>
          <p:cNvSpPr/>
          <p:nvPr/>
        </p:nvSpPr>
        <p:spPr>
          <a:xfrm rot="2749734">
            <a:off x="-2931845" y="3529877"/>
            <a:ext cx="11255816" cy="10191629"/>
          </a:xfrm>
          <a:custGeom>
            <a:avLst/>
            <a:gdLst/>
            <a:ahLst/>
            <a:cxnLst/>
            <a:rect l="l" t="t" r="r" b="b"/>
            <a:pathLst>
              <a:path w="11255816" h="10191629">
                <a:moveTo>
                  <a:pt x="0" y="0"/>
                </a:moveTo>
                <a:lnTo>
                  <a:pt x="11255816" y="0"/>
                </a:lnTo>
                <a:lnTo>
                  <a:pt x="11255816" y="10191630"/>
                </a:lnTo>
                <a:lnTo>
                  <a:pt x="0" y="10191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15852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24874" y="3541003"/>
            <a:ext cx="11055496" cy="10010249"/>
          </a:xfrm>
          <a:custGeom>
            <a:avLst/>
            <a:gdLst/>
            <a:ahLst/>
            <a:cxnLst/>
            <a:rect l="l" t="t" r="r" b="b"/>
            <a:pathLst>
              <a:path w="11055496" h="10010249">
                <a:moveTo>
                  <a:pt x="0" y="0"/>
                </a:moveTo>
                <a:lnTo>
                  <a:pt x="11055495" y="0"/>
                </a:lnTo>
                <a:lnTo>
                  <a:pt x="11055495" y="10010249"/>
                </a:lnTo>
                <a:lnTo>
                  <a:pt x="0" y="10010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41002" y="-2324100"/>
            <a:ext cx="14806896" cy="12104637"/>
          </a:xfrm>
          <a:custGeom>
            <a:avLst/>
            <a:gdLst/>
            <a:ahLst/>
            <a:cxnLst/>
            <a:rect l="l" t="t" r="r" b="b"/>
            <a:pathLst>
              <a:path w="14806896" h="12104637">
                <a:moveTo>
                  <a:pt x="0" y="0"/>
                </a:moveTo>
                <a:lnTo>
                  <a:pt x="14806895" y="0"/>
                </a:lnTo>
                <a:lnTo>
                  <a:pt x="14806895" y="12104638"/>
                </a:lnTo>
                <a:lnTo>
                  <a:pt x="0" y="1210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6286" y="-316741"/>
            <a:ext cx="18615163" cy="10920481"/>
            <a:chOff x="0" y="0"/>
            <a:chExt cx="24820218" cy="14560641"/>
          </a:xfrm>
        </p:grpSpPr>
        <p:sp>
          <p:nvSpPr>
            <p:cNvPr id="9" name="Freeform 9"/>
            <p:cNvSpPr/>
            <p:nvPr/>
          </p:nvSpPr>
          <p:spPr>
            <a:xfrm>
              <a:off x="8273406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273406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546812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7" y="0"/>
                  </a:lnTo>
                  <a:lnTo>
                    <a:pt x="8273407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6546812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7" y="0"/>
                  </a:lnTo>
                  <a:lnTo>
                    <a:pt x="8273407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028700" y="1028700"/>
            <a:ext cx="5314262" cy="8229600"/>
            <a:chOff x="0" y="0"/>
            <a:chExt cx="1399641" cy="216746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99641" cy="2167467"/>
            </a:xfrm>
            <a:custGeom>
              <a:avLst/>
              <a:gdLst/>
              <a:ahLst/>
              <a:cxnLst/>
              <a:rect l="l" t="t" r="r" b="b"/>
              <a:pathLst>
                <a:path w="1399641" h="2167467">
                  <a:moveTo>
                    <a:pt x="61186" y="0"/>
                  </a:moveTo>
                  <a:lnTo>
                    <a:pt x="1338455" y="0"/>
                  </a:lnTo>
                  <a:cubicBezTo>
                    <a:pt x="1354682" y="0"/>
                    <a:pt x="1370245" y="6446"/>
                    <a:pt x="1381720" y="17921"/>
                  </a:cubicBezTo>
                  <a:cubicBezTo>
                    <a:pt x="1393195" y="29396"/>
                    <a:pt x="1399641" y="44959"/>
                    <a:pt x="1399641" y="61186"/>
                  </a:cubicBezTo>
                  <a:lnTo>
                    <a:pt x="1399641" y="2106280"/>
                  </a:lnTo>
                  <a:cubicBezTo>
                    <a:pt x="1399641" y="2122508"/>
                    <a:pt x="1393195" y="2138071"/>
                    <a:pt x="1381720" y="2149546"/>
                  </a:cubicBezTo>
                  <a:cubicBezTo>
                    <a:pt x="1370245" y="2161020"/>
                    <a:pt x="1354682" y="2167467"/>
                    <a:pt x="1338455" y="2167467"/>
                  </a:cubicBezTo>
                  <a:lnTo>
                    <a:pt x="61186" y="2167467"/>
                  </a:lnTo>
                  <a:cubicBezTo>
                    <a:pt x="44959" y="2167467"/>
                    <a:pt x="29396" y="2161020"/>
                    <a:pt x="17921" y="2149546"/>
                  </a:cubicBezTo>
                  <a:cubicBezTo>
                    <a:pt x="6446" y="2138071"/>
                    <a:pt x="0" y="2122508"/>
                    <a:pt x="0" y="2106280"/>
                  </a:cubicBezTo>
                  <a:lnTo>
                    <a:pt x="0" y="61186"/>
                  </a:lnTo>
                  <a:cubicBezTo>
                    <a:pt x="0" y="44959"/>
                    <a:pt x="6446" y="29396"/>
                    <a:pt x="17921" y="17921"/>
                  </a:cubicBezTo>
                  <a:cubicBezTo>
                    <a:pt x="29396" y="6446"/>
                    <a:pt x="44959" y="0"/>
                    <a:pt x="611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399641" cy="2253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1417192" y="9029700"/>
            <a:ext cx="45841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417192" y="5528589"/>
            <a:ext cx="45841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417192" y="4515129"/>
            <a:ext cx="4584125" cy="693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bg-BG" sz="2000" i="1" u="none" dirty="0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Приложение</a:t>
            </a:r>
            <a:r>
              <a:rPr lang="en-US" sz="2000" i="1" u="none" dirty="0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 Project Color</a:t>
            </a:r>
            <a:r>
              <a:rPr lang="bg-BG" sz="2000" i="1" u="none" dirty="0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, за платформа устройства </a:t>
            </a:r>
            <a:r>
              <a:rPr lang="en-US" sz="2000" i="1" u="none" dirty="0">
                <a:solidFill>
                  <a:srgbClr val="000000"/>
                </a:solidFill>
                <a:latin typeface="Libre Baskerville Italics"/>
                <a:ea typeface="Libre Baskerville Italics"/>
                <a:cs typeface="Libre Baskerville Italics"/>
                <a:sym typeface="Libre Baskerville Italics"/>
              </a:rPr>
              <a:t>Android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17192" y="1257085"/>
            <a:ext cx="4367190" cy="194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r>
              <a:rPr lang="bg-BG" sz="6400" dirty="0">
                <a:solidFill>
                  <a:srgbClr val="0042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Приложен Софтуер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17192" y="5757189"/>
            <a:ext cx="458412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bg-BG" sz="3000" dirty="0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Изработен чрез</a:t>
            </a:r>
            <a:endParaRPr lang="en-US" sz="3000" dirty="0">
              <a:solidFill>
                <a:srgbClr val="000000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Kotlin &amp; Android Studio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3E166F3-264F-4D0B-B0FF-37A50F3F55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" t="37587" r="6622" b="25146"/>
          <a:stretch/>
        </p:blipFill>
        <p:spPr>
          <a:xfrm>
            <a:off x="6390619" y="3634625"/>
            <a:ext cx="11205353" cy="5686236"/>
          </a:xfrm>
          <a:prstGeom prst="rect">
            <a:avLst/>
          </a:prstGeom>
          <a:effectLst>
            <a:outerShdw blurRad="76200" dir="1464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32" name="Group 3">
            <a:extLst>
              <a:ext uri="{FF2B5EF4-FFF2-40B4-BE49-F238E27FC236}">
                <a16:creationId xmlns:a16="http://schemas.microsoft.com/office/drawing/2014/main" id="{EE1A5C87-46D0-4027-8E3A-402433B50091}"/>
              </a:ext>
            </a:extLst>
          </p:cNvPr>
          <p:cNvGrpSpPr/>
          <p:nvPr/>
        </p:nvGrpSpPr>
        <p:grpSpPr>
          <a:xfrm>
            <a:off x="15112639" y="1028700"/>
            <a:ext cx="1839849" cy="1839849"/>
            <a:chOff x="0" y="0"/>
            <a:chExt cx="812800" cy="812800"/>
          </a:xfrm>
        </p:grpSpPr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AF2819AA-DA12-4EFE-8B01-404852D0F43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A2B40722-F4E3-4D37-A91F-03AD7531B6D5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759"/>
                </a:lnSpc>
                <a:spcBef>
                  <a:spcPct val="0"/>
                </a:spcBef>
              </a:pPr>
              <a:r>
                <a:rPr lang="en-US" sz="4800" dirty="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24874" y="3541003"/>
            <a:ext cx="11055496" cy="10010249"/>
          </a:xfrm>
          <a:custGeom>
            <a:avLst/>
            <a:gdLst/>
            <a:ahLst/>
            <a:cxnLst/>
            <a:rect l="l" t="t" r="r" b="b"/>
            <a:pathLst>
              <a:path w="11055496" h="10010249">
                <a:moveTo>
                  <a:pt x="0" y="0"/>
                </a:moveTo>
                <a:lnTo>
                  <a:pt x="11055495" y="0"/>
                </a:lnTo>
                <a:lnTo>
                  <a:pt x="11055495" y="10010249"/>
                </a:lnTo>
                <a:lnTo>
                  <a:pt x="0" y="10010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22456" y="-2288574"/>
            <a:ext cx="14806896" cy="12104637"/>
          </a:xfrm>
          <a:custGeom>
            <a:avLst/>
            <a:gdLst/>
            <a:ahLst/>
            <a:cxnLst/>
            <a:rect l="l" t="t" r="r" b="b"/>
            <a:pathLst>
              <a:path w="14806896" h="12104637">
                <a:moveTo>
                  <a:pt x="0" y="0"/>
                </a:moveTo>
                <a:lnTo>
                  <a:pt x="14806895" y="0"/>
                </a:lnTo>
                <a:lnTo>
                  <a:pt x="14806895" y="12104638"/>
                </a:lnTo>
                <a:lnTo>
                  <a:pt x="0" y="1210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85813" y="-299506"/>
            <a:ext cx="18615164" cy="10920481"/>
            <a:chOff x="0" y="0"/>
            <a:chExt cx="24820219" cy="14560641"/>
          </a:xfrm>
        </p:grpSpPr>
        <p:sp>
          <p:nvSpPr>
            <p:cNvPr id="5" name="Freeform 5"/>
            <p:cNvSpPr/>
            <p:nvPr/>
          </p:nvSpPr>
          <p:spPr>
            <a:xfrm>
              <a:off x="0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273406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546812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7" y="0"/>
                  </a:lnTo>
                  <a:lnTo>
                    <a:pt x="8273407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8273406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6546812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7" y="0"/>
                  </a:lnTo>
                  <a:lnTo>
                    <a:pt x="8273407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555742" y="198246"/>
            <a:ext cx="11384409" cy="1942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r>
              <a:rPr lang="bg-BG" sz="6400" dirty="0">
                <a:solidFill>
                  <a:srgbClr val="0042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Разположение на елементи</a:t>
            </a:r>
          </a:p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r>
              <a:rPr lang="bg-BG" sz="6400" dirty="0">
                <a:solidFill>
                  <a:srgbClr val="0042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на главен екран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8A153CC-BFB9-4BDD-8CA6-2E445131D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074" y="1114057"/>
            <a:ext cx="4205767" cy="863001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FB8D84-C6D9-4877-AF19-34ED2E3A24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41121"/>
            <a:ext cx="8227010" cy="822701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402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81104" y="-2213389"/>
            <a:ext cx="14806896" cy="12104637"/>
          </a:xfrm>
          <a:custGeom>
            <a:avLst/>
            <a:gdLst/>
            <a:ahLst/>
            <a:cxnLst/>
            <a:rect l="l" t="t" r="r" b="b"/>
            <a:pathLst>
              <a:path w="14806896" h="12104637">
                <a:moveTo>
                  <a:pt x="0" y="0"/>
                </a:moveTo>
                <a:lnTo>
                  <a:pt x="14806895" y="0"/>
                </a:lnTo>
                <a:lnTo>
                  <a:pt x="14806895" y="12104638"/>
                </a:lnTo>
                <a:lnTo>
                  <a:pt x="0" y="12104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57200" y="353465"/>
            <a:ext cx="14516100" cy="954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bg-BG" sz="6400" dirty="0">
                <a:solidFill>
                  <a:srgbClr val="0042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Алгоритъм Индикатор свързаност</a:t>
            </a:r>
            <a:endParaRPr lang="en-US" sz="6400" dirty="0">
              <a:solidFill>
                <a:srgbClr val="0042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562359" y="8522883"/>
            <a:ext cx="3744305" cy="41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Role</a:t>
            </a:r>
            <a:r>
              <a:rPr lang="en-US" sz="2200" u="none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: Write your role here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F04B25-8289-42CE-AB7E-B97E5FAAC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76" y="1033776"/>
            <a:ext cx="8915400" cy="89154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0829AAD-F493-4672-AEE5-44403C6F98C6}"/>
              </a:ext>
            </a:extLst>
          </p:cNvPr>
          <p:cNvGrpSpPr/>
          <p:nvPr/>
        </p:nvGrpSpPr>
        <p:grpSpPr>
          <a:xfrm>
            <a:off x="9144000" y="1768550"/>
            <a:ext cx="3883925" cy="7969612"/>
            <a:chOff x="6050152" y="1062620"/>
            <a:chExt cx="4205767" cy="863001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EF4BD2F-D529-4C98-8E19-52A64E34E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0152" y="1062620"/>
              <a:ext cx="4205767" cy="863001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6EF941F-4AE2-48A0-8E4B-E89D4C0B9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4764" y="1162907"/>
              <a:ext cx="3876542" cy="838787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9CD9774-5C4A-4767-96AA-7F146D82B9F2}"/>
              </a:ext>
            </a:extLst>
          </p:cNvPr>
          <p:cNvGrpSpPr/>
          <p:nvPr/>
        </p:nvGrpSpPr>
        <p:grpSpPr>
          <a:xfrm>
            <a:off x="14097000" y="3227161"/>
            <a:ext cx="2971800" cy="6511001"/>
            <a:chOff x="14229813" y="2339575"/>
            <a:chExt cx="2971800" cy="651100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4AA743-6DF1-4F80-9689-EACE67762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8" t="8878" r="26038" b="65196"/>
            <a:stretch/>
          </p:blipFill>
          <p:spPr>
            <a:xfrm>
              <a:off x="14229814" y="5383479"/>
              <a:ext cx="2971799" cy="346709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29E8E9D-C4DD-4E2F-8DEE-48E686CB4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73" t="10000" r="26173" b="67037"/>
            <a:stretch/>
          </p:blipFill>
          <p:spPr>
            <a:xfrm>
              <a:off x="14229813" y="2339575"/>
              <a:ext cx="2971800" cy="3070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152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24874" y="3541003"/>
            <a:ext cx="11055496" cy="10010249"/>
          </a:xfrm>
          <a:custGeom>
            <a:avLst/>
            <a:gdLst/>
            <a:ahLst/>
            <a:cxnLst/>
            <a:rect l="l" t="t" r="r" b="b"/>
            <a:pathLst>
              <a:path w="11055496" h="10010249">
                <a:moveTo>
                  <a:pt x="0" y="0"/>
                </a:moveTo>
                <a:lnTo>
                  <a:pt x="11055495" y="0"/>
                </a:lnTo>
                <a:lnTo>
                  <a:pt x="11055495" y="10010249"/>
                </a:lnTo>
                <a:lnTo>
                  <a:pt x="0" y="10010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22456" y="-2288574"/>
            <a:ext cx="14806896" cy="12104637"/>
          </a:xfrm>
          <a:custGeom>
            <a:avLst/>
            <a:gdLst/>
            <a:ahLst/>
            <a:cxnLst/>
            <a:rect l="l" t="t" r="r" b="b"/>
            <a:pathLst>
              <a:path w="14806896" h="12104637">
                <a:moveTo>
                  <a:pt x="0" y="0"/>
                </a:moveTo>
                <a:lnTo>
                  <a:pt x="14806895" y="0"/>
                </a:lnTo>
                <a:lnTo>
                  <a:pt x="14806895" y="12104638"/>
                </a:lnTo>
                <a:lnTo>
                  <a:pt x="0" y="1210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85813" y="-299506"/>
            <a:ext cx="18615164" cy="10920481"/>
            <a:chOff x="0" y="0"/>
            <a:chExt cx="24820219" cy="14560641"/>
          </a:xfrm>
        </p:grpSpPr>
        <p:sp>
          <p:nvSpPr>
            <p:cNvPr id="5" name="Freeform 5"/>
            <p:cNvSpPr/>
            <p:nvPr/>
          </p:nvSpPr>
          <p:spPr>
            <a:xfrm>
              <a:off x="0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273406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546812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7" y="0"/>
                  </a:lnTo>
                  <a:lnTo>
                    <a:pt x="8273407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8273406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6546812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7" y="0"/>
                  </a:lnTo>
                  <a:lnTo>
                    <a:pt x="8273407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555742" y="198246"/>
            <a:ext cx="11384409" cy="954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80"/>
              </a:lnSpc>
              <a:spcBef>
                <a:spcPct val="0"/>
              </a:spcBef>
            </a:pPr>
            <a:r>
              <a:rPr lang="bg-BG" sz="6400" dirty="0">
                <a:solidFill>
                  <a:srgbClr val="0042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Алгоритъм пращане Цвят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C68550-464B-4F56-9346-0050187383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4" b="18635"/>
          <a:stretch/>
        </p:blipFill>
        <p:spPr>
          <a:xfrm>
            <a:off x="2182397" y="1263113"/>
            <a:ext cx="13898407" cy="895540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161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24874" y="3541003"/>
            <a:ext cx="11055496" cy="10010249"/>
          </a:xfrm>
          <a:custGeom>
            <a:avLst/>
            <a:gdLst/>
            <a:ahLst/>
            <a:cxnLst/>
            <a:rect l="l" t="t" r="r" b="b"/>
            <a:pathLst>
              <a:path w="11055496" h="10010249">
                <a:moveTo>
                  <a:pt x="0" y="0"/>
                </a:moveTo>
                <a:lnTo>
                  <a:pt x="11055495" y="0"/>
                </a:lnTo>
                <a:lnTo>
                  <a:pt x="11055495" y="10010249"/>
                </a:lnTo>
                <a:lnTo>
                  <a:pt x="0" y="10010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22456" y="-2288574"/>
            <a:ext cx="14806896" cy="12104637"/>
          </a:xfrm>
          <a:custGeom>
            <a:avLst/>
            <a:gdLst/>
            <a:ahLst/>
            <a:cxnLst/>
            <a:rect l="l" t="t" r="r" b="b"/>
            <a:pathLst>
              <a:path w="14806896" h="12104637">
                <a:moveTo>
                  <a:pt x="0" y="0"/>
                </a:moveTo>
                <a:lnTo>
                  <a:pt x="14806895" y="0"/>
                </a:lnTo>
                <a:lnTo>
                  <a:pt x="14806895" y="12104638"/>
                </a:lnTo>
                <a:lnTo>
                  <a:pt x="0" y="1210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85813" y="-299506"/>
            <a:ext cx="18615164" cy="10920481"/>
            <a:chOff x="0" y="0"/>
            <a:chExt cx="24820219" cy="14560641"/>
          </a:xfrm>
        </p:grpSpPr>
        <p:sp>
          <p:nvSpPr>
            <p:cNvPr id="5" name="Freeform 5"/>
            <p:cNvSpPr/>
            <p:nvPr/>
          </p:nvSpPr>
          <p:spPr>
            <a:xfrm>
              <a:off x="0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273406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6" y="0"/>
                  </a:lnTo>
                  <a:lnTo>
                    <a:pt x="8273406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546812" y="7101485"/>
              <a:ext cx="8273406" cy="7459156"/>
            </a:xfrm>
            <a:custGeom>
              <a:avLst/>
              <a:gdLst/>
              <a:ahLst/>
              <a:cxnLst/>
              <a:rect l="l" t="t" r="r" b="b"/>
              <a:pathLst>
                <a:path w="8273406" h="7459156">
                  <a:moveTo>
                    <a:pt x="0" y="0"/>
                  </a:moveTo>
                  <a:lnTo>
                    <a:pt x="8273407" y="0"/>
                  </a:lnTo>
                  <a:lnTo>
                    <a:pt x="8273407" y="7459156"/>
                  </a:lnTo>
                  <a:lnTo>
                    <a:pt x="0" y="74591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8273406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6" y="0"/>
                  </a:lnTo>
                  <a:lnTo>
                    <a:pt x="8273406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6546812" y="0"/>
              <a:ext cx="8273406" cy="7101485"/>
            </a:xfrm>
            <a:custGeom>
              <a:avLst/>
              <a:gdLst/>
              <a:ahLst/>
              <a:cxnLst/>
              <a:rect l="l" t="t" r="r" b="b"/>
              <a:pathLst>
                <a:path w="8273406" h="7101485">
                  <a:moveTo>
                    <a:pt x="0" y="0"/>
                  </a:moveTo>
                  <a:lnTo>
                    <a:pt x="8273407" y="0"/>
                  </a:lnTo>
                  <a:lnTo>
                    <a:pt x="8273407" y="7101485"/>
                  </a:lnTo>
                  <a:lnTo>
                    <a:pt x="0" y="7101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6000"/>
              </a:blip>
              <a:stretch>
                <a:fillRect l="-25496" r="-9825" b="-5036"/>
              </a:stretch>
            </a:blipFill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0DBD147-1F53-4852-811A-FA1EA551F511}"/>
              </a:ext>
            </a:extLst>
          </p:cNvPr>
          <p:cNvSpPr/>
          <p:nvPr/>
        </p:nvSpPr>
        <p:spPr>
          <a:xfrm>
            <a:off x="1755836" y="1104900"/>
            <a:ext cx="3733239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sz="4400" b="1" dirty="0"/>
              <a:t>Приложение</a:t>
            </a:r>
            <a:endParaRPr lang="en-150" sz="44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3154EC-235E-4623-BB29-21FE38AF6232}"/>
              </a:ext>
            </a:extLst>
          </p:cNvPr>
          <p:cNvSpPr/>
          <p:nvPr/>
        </p:nvSpPr>
        <p:spPr>
          <a:xfrm>
            <a:off x="12224294" y="1104900"/>
            <a:ext cx="3733239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sz="4400" b="1" dirty="0"/>
              <a:t>Ардуино</a:t>
            </a:r>
            <a:endParaRPr lang="en-150" sz="44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01E324-5BF2-497B-BBAA-2034D0566C8D}"/>
              </a:ext>
            </a:extLst>
          </p:cNvPr>
          <p:cNvCxnSpPr/>
          <p:nvPr/>
        </p:nvCxnSpPr>
        <p:spPr>
          <a:xfrm>
            <a:off x="3622456" y="1943100"/>
            <a:ext cx="0" cy="83439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B3026C-35C9-4896-9176-D9573B589F36}"/>
              </a:ext>
            </a:extLst>
          </p:cNvPr>
          <p:cNvCxnSpPr/>
          <p:nvPr/>
        </p:nvCxnSpPr>
        <p:spPr>
          <a:xfrm>
            <a:off x="14090915" y="1943100"/>
            <a:ext cx="0" cy="849424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571EFD7-3190-4908-AF0F-5B4D435FE741}"/>
              </a:ext>
            </a:extLst>
          </p:cNvPr>
          <p:cNvCxnSpPr>
            <a:cxnSpLocks/>
          </p:cNvCxnSpPr>
          <p:nvPr/>
        </p:nvCxnSpPr>
        <p:spPr>
          <a:xfrm>
            <a:off x="3622455" y="3009900"/>
            <a:ext cx="10468458" cy="1545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D92F5C0-3610-428F-BA1B-0DA106ABD145}"/>
              </a:ext>
            </a:extLst>
          </p:cNvPr>
          <p:cNvCxnSpPr>
            <a:cxnSpLocks/>
          </p:cNvCxnSpPr>
          <p:nvPr/>
        </p:nvCxnSpPr>
        <p:spPr>
          <a:xfrm>
            <a:off x="3622455" y="7178965"/>
            <a:ext cx="10468458" cy="1545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A34DD48-81EB-433F-8601-49DF73B19172}"/>
              </a:ext>
            </a:extLst>
          </p:cNvPr>
          <p:cNvCxnSpPr>
            <a:cxnSpLocks/>
          </p:cNvCxnSpPr>
          <p:nvPr/>
        </p:nvCxnSpPr>
        <p:spPr>
          <a:xfrm flipH="1">
            <a:off x="3622455" y="5091922"/>
            <a:ext cx="10468458" cy="1545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FC79B2C-C6AE-43E2-9803-81DAF83DD163}"/>
              </a:ext>
            </a:extLst>
          </p:cNvPr>
          <p:cNvSpPr txBox="1"/>
          <p:nvPr/>
        </p:nvSpPr>
        <p:spPr>
          <a:xfrm rot="513162">
            <a:off x="7748153" y="3055679"/>
            <a:ext cx="26373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“SYN”</a:t>
            </a:r>
            <a:endParaRPr lang="bg-BG" sz="4800" dirty="0"/>
          </a:p>
          <a:p>
            <a:r>
              <a:rPr lang="bg-BG" sz="4800" dirty="0"/>
              <a:t>3 опита</a:t>
            </a:r>
            <a:endParaRPr lang="en-150" sz="4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E27F56-B5FF-4BE0-BC27-14C3DDACFA3D}"/>
              </a:ext>
            </a:extLst>
          </p:cNvPr>
          <p:cNvSpPr txBox="1"/>
          <p:nvPr/>
        </p:nvSpPr>
        <p:spPr>
          <a:xfrm rot="21052647">
            <a:off x="7214600" y="5113426"/>
            <a:ext cx="3166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“SYN-ACK”</a:t>
            </a:r>
            <a:endParaRPr lang="en-150" sz="4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49FDF2-A78D-4932-98AF-CF17C2DDCD27}"/>
              </a:ext>
            </a:extLst>
          </p:cNvPr>
          <p:cNvSpPr txBox="1"/>
          <p:nvPr/>
        </p:nvSpPr>
        <p:spPr>
          <a:xfrm rot="513162">
            <a:off x="7803079" y="7272568"/>
            <a:ext cx="2637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“ACK”</a:t>
            </a:r>
            <a:endParaRPr lang="en-150" sz="4800" dirty="0"/>
          </a:p>
        </p:txBody>
      </p:sp>
    </p:spTree>
    <p:extLst>
      <p:ext uri="{BB962C8B-B14F-4D97-AF65-F5344CB8AC3E}">
        <p14:creationId xmlns:p14="http://schemas.microsoft.com/office/powerpoint/2010/main" val="3245130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</TotalTime>
  <Words>205</Words>
  <Application>Microsoft Office PowerPoint</Application>
  <PresentationFormat>Custom</PresentationFormat>
  <Paragraphs>55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Codec Pro ExtraBold</vt:lpstr>
      <vt:lpstr>Libre Baskerville Italics</vt:lpstr>
      <vt:lpstr>Arial Black</vt:lpstr>
      <vt:lpstr>Codec Pro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Blue and Red, Minimal Gradient FinTech Pitch Deck</dc:title>
  <cp:lastModifiedBy>Kaloyan Todorov</cp:lastModifiedBy>
  <cp:revision>74</cp:revision>
  <dcterms:created xsi:type="dcterms:W3CDTF">2006-08-16T00:00:00Z</dcterms:created>
  <dcterms:modified xsi:type="dcterms:W3CDTF">2024-09-29T12:11:08Z</dcterms:modified>
  <dc:identifier>DAGSE_tkl3c</dc:identifier>
</cp:coreProperties>
</file>